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50B3D6C-2BBA-4C8A-AF23-0F593F65D347}">
  <a:tblStyle styleId="{750B3D6C-2BBA-4C8A-AF23-0F593F65D3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 name="Shape 31"/>
        <p:cNvGrpSpPr/>
        <p:nvPr/>
      </p:nvGrpSpPr>
      <p:grpSpPr>
        <a:xfrm>
          <a:off x="0" y="0"/>
          <a:ext cx="0" cy="0"/>
          <a:chOff x="0" y="0"/>
          <a:chExt cx="0" cy="0"/>
        </a:xfrm>
      </p:grpSpPr>
      <p:sp>
        <p:nvSpPr>
          <p:cNvPr id="32" name="Google Shape;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28543796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28543796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one of the more </a:t>
            </a:r>
            <a:r>
              <a:rPr lang="en"/>
              <a:t>rudimentary</a:t>
            </a:r>
            <a:r>
              <a:rPr lang="en"/>
              <a:t> functions that we build off of. So let’s say you’re a freshman, and you’re interested in taking Intro to Computer Programming this spring. The old way of doing it is pulling up the EECS Course page. Instead, now you can boot up Companions and either ask in which quarters a given class is available, or ask explicitly if it’s available next quarter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28543796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28543796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say you’re a sophomore and you’re kind of interested in getting into that whole AI thing. We defined a series of course collections based on the more granular area of CS that they belong to. So if we were to query goodClassGivenTopic with “AI Courses” and a given term, in this case Winter, the rule returns that KRR would be a good class given the topic of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Nico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28543796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28543796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say you took Data Science in the fall with Jenny, you enjoyed it, and you’re interested in taking another class with Jenny. You can ask our Companions Advisor “what would be a good class given that I enjoyed the teaching style of Data Science. The rule checks who taught DataScience and looks for courses offered next quarter that are taught by that professor. In this case, it suggests Intro to Databases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Nico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28543796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28543796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you’re a junior. You want to take ML and Programming languages. Do their schedules conflict? Just ask the course advisor, and it’ll check for you and return true if they can both be taken next quarter</a:t>
            </a:r>
            <a:endParaRPr/>
          </a:p>
          <a:p>
            <a:pPr indent="0" lvl="0" marL="0" rtl="0" algn="l">
              <a:spcBef>
                <a:spcPts val="0"/>
              </a:spcBef>
              <a:spcAft>
                <a:spcPts val="0"/>
              </a:spcAft>
              <a:buNone/>
            </a:pPr>
            <a:r>
              <a:rPr lang="en"/>
              <a:t>Nico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28543796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28543796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you’re a senior. You know you want to take Data Science, ML, and Programming Languages next quarter, and don’t really know about your 4th one. What are your options? With this rule, your advisor can return all the logistically feasible fourth classes you could take next quarter! In this case it suggests Computer Architecture I</a:t>
            </a:r>
            <a:endParaRPr/>
          </a:p>
          <a:p>
            <a:pPr indent="0" lvl="0" marL="0" rtl="0" algn="l">
              <a:spcBef>
                <a:spcPts val="0"/>
              </a:spcBef>
              <a:spcAft>
                <a:spcPts val="0"/>
              </a:spcAft>
              <a:buNone/>
            </a:pPr>
            <a:r>
              <a:rPr lang="en"/>
              <a:t>Nico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28543796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28543796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decided to stay for your MS! You have 2 slots to fill in your schedule and go to your Companions Advisor for advice. They ask what your favorite class was in terms of teaching style, and you say ML. They ask what your favorite class was in terms of course material, and you say Programming languages. What 2 classes should you take given that information? Well our rule spits out that you should take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(isa ?favTopicClass ?topic)</a:t>
            </a:r>
            <a:endParaRPr/>
          </a:p>
          <a:p>
            <a:pPr indent="0" lvl="0" marL="0" rtl="0" algn="l">
              <a:spcBef>
                <a:spcPts val="0"/>
              </a:spcBef>
              <a:spcAft>
                <a:spcPts val="0"/>
              </a:spcAft>
              <a:buNone/>
            </a:pPr>
            <a:r>
              <a:rPr lang="en"/>
              <a:t>(goodClassGivenTopic ?topic ?nextQuarter ?course1)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Nico</a:t>
            </a:r>
            <a:endParaRPr/>
          </a:p>
          <a:p>
            <a:pPr indent="0" lvl="0" marL="0" rtl="0" algn="l">
              <a:lnSpc>
                <a:spcPct val="115000"/>
              </a:lnSpc>
              <a:spcBef>
                <a:spcPts val="0"/>
              </a:spcBef>
              <a:spcAft>
                <a:spcPts val="0"/>
              </a:spcAft>
              <a:buClr>
                <a:srgbClr val="000000"/>
              </a:buClr>
              <a:buSzPts val="1100"/>
              <a:buFont typeface="Arial"/>
              <a:buNone/>
            </a:pPr>
            <a:r>
              <a:rPr lang="en"/>
              <a:t>(genls aiCourse Topic)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a:t>(&lt;== (quarterSuggestion_1 ?course1 ?course2 ?faveProfClass ?faveTopicClass ?nextQuarter)</a:t>
            </a:r>
            <a:endParaRPr/>
          </a:p>
          <a:p>
            <a:pPr indent="0" lvl="0" marL="0" rtl="0" algn="l">
              <a:spcBef>
                <a:spcPts val="0"/>
              </a:spcBef>
              <a:spcAft>
                <a:spcPts val="0"/>
              </a:spcAft>
              <a:buClr>
                <a:srgbClr val="000000"/>
              </a:buClr>
              <a:buSzPts val="1100"/>
              <a:buFont typeface="Arial"/>
              <a:buNone/>
            </a:pPr>
            <a:r>
              <a:rPr lang="en"/>
              <a:t>     (goodClassGivenProf ?faveProfClass ?nextQuarter ?course1)</a:t>
            </a:r>
            <a:endParaRPr/>
          </a:p>
          <a:p>
            <a:pPr indent="0" lvl="0" marL="0" rtl="0" algn="l">
              <a:spcBef>
                <a:spcPts val="0"/>
              </a:spcBef>
              <a:spcAft>
                <a:spcPts val="0"/>
              </a:spcAft>
              <a:buClr>
                <a:srgbClr val="000000"/>
              </a:buClr>
              <a:buSzPts val="1100"/>
              <a:buFont typeface="Arial"/>
              <a:buNone/>
            </a:pPr>
            <a:r>
              <a:rPr lang="en"/>
              <a:t>     (isa ?favTopicClass ?topic)</a:t>
            </a:r>
            <a:endParaRPr/>
          </a:p>
          <a:p>
            <a:pPr indent="0" lvl="0" marL="0" rtl="0" algn="l">
              <a:spcBef>
                <a:spcPts val="0"/>
              </a:spcBef>
              <a:spcAft>
                <a:spcPts val="0"/>
              </a:spcAft>
              <a:buClr>
                <a:srgbClr val="000000"/>
              </a:buClr>
              <a:buSzPts val="1100"/>
              <a:buFont typeface="Arial"/>
              <a:buNone/>
            </a:pPr>
            <a:r>
              <a:rPr lang="en"/>
              <a:t>     (goodClassGivenTopic ?topic ?nextQuarter ?course2)</a:t>
            </a:r>
            <a:endParaRPr/>
          </a:p>
          <a:p>
            <a:pPr indent="0" lvl="0" marL="0" rtl="0" algn="l">
              <a:spcBef>
                <a:spcPts val="0"/>
              </a:spcBef>
              <a:spcAft>
                <a:spcPts val="0"/>
              </a:spcAft>
              <a:buClr>
                <a:srgbClr val="000000"/>
              </a:buClr>
              <a:buSzPts val="1100"/>
              <a:buFont typeface="Arial"/>
              <a:buNone/>
            </a:pPr>
            <a:r>
              <a:rPr lang="en"/>
              <a:t>     (differentCourses ?course1 ?course2)</a:t>
            </a:r>
            <a:endParaRPr/>
          </a:p>
          <a:p>
            <a:pPr indent="0" lvl="0" marL="0" rtl="0" algn="l">
              <a:spcBef>
                <a:spcPts val="0"/>
              </a:spcBef>
              <a:spcAft>
                <a:spcPts val="0"/>
              </a:spcAft>
              <a:buClr>
                <a:srgbClr val="000000"/>
              </a:buClr>
              <a:buSzPts val="1100"/>
              <a:buFont typeface="Arial"/>
              <a:buNone/>
            </a:pPr>
            <a:r>
              <a:rPr lang="en"/>
              <a:t>     (notOverlap ?course1 ?course2))</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28543796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28543796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28543796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28543796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28a18c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28a18c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28a18cba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28a18cba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 name="Shape 39"/>
        <p:cNvGrpSpPr/>
        <p:nvPr/>
      </p:nvGrpSpPr>
      <p:grpSpPr>
        <a:xfrm>
          <a:off x="0" y="0"/>
          <a:ext cx="0" cy="0"/>
          <a:chOff x="0" y="0"/>
          <a:chExt cx="0" cy="0"/>
        </a:xfrm>
      </p:grpSpPr>
      <p:sp>
        <p:nvSpPr>
          <p:cNvPr id="40" name="Google Shape;40;g528543796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528543796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Keith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28a18cba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28a18cba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28543796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28543796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28543796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28543796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528543796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528543796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Keith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28543796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28543796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Keith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28543796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28543796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Keith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28543796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28543796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Albert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28543796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28543796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Albert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28543796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28543796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Albert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28543796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28543796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12" name="Shape 12"/>
        <p:cNvGrpSpPr/>
        <p:nvPr/>
      </p:nvGrpSpPr>
      <p:grpSpPr>
        <a:xfrm>
          <a:off x="0" y="0"/>
          <a:ext cx="0" cy="0"/>
          <a:chOff x="0" y="0"/>
          <a:chExt cx="0" cy="0"/>
        </a:xfrm>
      </p:grpSpPr>
      <p:pic>
        <p:nvPicPr>
          <p:cNvPr descr="image_0002" id="13" name="Google Shape;13;p2"/>
          <p:cNvPicPr preferRelativeResize="0"/>
          <p:nvPr/>
        </p:nvPicPr>
        <p:blipFill rotWithShape="1">
          <a:blip r:embed="rId2">
            <a:alphaModFix/>
          </a:blip>
          <a:srcRect b="0" l="0" r="0" t="0"/>
          <a:stretch/>
        </p:blipFill>
        <p:spPr>
          <a:xfrm>
            <a:off x="0" y="1676400"/>
            <a:ext cx="9155724" cy="3467100"/>
          </a:xfrm>
          <a:prstGeom prst="rect">
            <a:avLst/>
          </a:prstGeom>
          <a:noFill/>
          <a:ln>
            <a:noFill/>
          </a:ln>
        </p:spPr>
      </p:pic>
      <p:sp>
        <p:nvSpPr>
          <p:cNvPr id="14" name="Google Shape;14;p2"/>
          <p:cNvSpPr txBox="1"/>
          <p:nvPr>
            <p:ph type="ctrTitle"/>
          </p:nvPr>
        </p:nvSpPr>
        <p:spPr>
          <a:xfrm>
            <a:off x="0" y="2242488"/>
            <a:ext cx="9155700" cy="1278600"/>
          </a:xfrm>
          <a:prstGeom prst="rect">
            <a:avLst/>
          </a:prstGeom>
          <a:solidFill>
            <a:srgbClr val="FFFFFF">
              <a:alpha val="69803"/>
            </a:srgbClr>
          </a:solidFill>
          <a:ln>
            <a:noFill/>
          </a:ln>
        </p:spPr>
        <p:txBody>
          <a:bodyPr anchorCtr="0" anchor="ctr" bIns="39550" lIns="79125" spcFirstLastPara="1" rIns="79125" wrap="square" tIns="39550"/>
          <a:lstStyle>
            <a:lvl1pPr lvl="0" algn="ctr">
              <a:lnSpc>
                <a:spcPct val="90000"/>
              </a:lnSpc>
              <a:spcBef>
                <a:spcPts val="0"/>
              </a:spcBef>
              <a:spcAft>
                <a:spcPts val="0"/>
              </a:spcAft>
              <a:buSzPts val="1200"/>
              <a:buNone/>
              <a:defRPr b="1" sz="3600">
                <a:solidFill>
                  <a:schemeClr val="accent1"/>
                </a:solidFill>
              </a:defRPr>
            </a:lvl1pPr>
            <a:lvl2pPr lvl="1" algn="l">
              <a:lnSpc>
                <a:spcPct val="90000"/>
              </a:lnSpc>
              <a:spcBef>
                <a:spcPts val="0"/>
              </a:spcBef>
              <a:spcAft>
                <a:spcPts val="0"/>
              </a:spcAft>
              <a:buSzPts val="1200"/>
              <a:buNone/>
              <a:defRPr/>
            </a:lvl2pPr>
            <a:lvl3pPr lvl="2" algn="l">
              <a:lnSpc>
                <a:spcPct val="90000"/>
              </a:lnSpc>
              <a:spcBef>
                <a:spcPts val="0"/>
              </a:spcBef>
              <a:spcAft>
                <a:spcPts val="0"/>
              </a:spcAft>
              <a:buSzPts val="1200"/>
              <a:buNone/>
              <a:defRPr/>
            </a:lvl3pPr>
            <a:lvl4pPr lvl="3" algn="l">
              <a:lnSpc>
                <a:spcPct val="90000"/>
              </a:lnSpc>
              <a:spcBef>
                <a:spcPts val="0"/>
              </a:spcBef>
              <a:spcAft>
                <a:spcPts val="0"/>
              </a:spcAft>
              <a:buSzPts val="1200"/>
              <a:buNone/>
              <a:defRPr/>
            </a:lvl4pPr>
            <a:lvl5pPr lvl="4" algn="l">
              <a:lnSpc>
                <a:spcPct val="90000"/>
              </a:lnSpc>
              <a:spcBef>
                <a:spcPts val="0"/>
              </a:spcBef>
              <a:spcAft>
                <a:spcPts val="0"/>
              </a:spcAft>
              <a:buSzPts val="1200"/>
              <a:buNone/>
              <a:defRPr/>
            </a:lvl5pPr>
            <a:lvl6pPr lvl="5" algn="l">
              <a:lnSpc>
                <a:spcPct val="90000"/>
              </a:lnSpc>
              <a:spcBef>
                <a:spcPts val="0"/>
              </a:spcBef>
              <a:spcAft>
                <a:spcPts val="0"/>
              </a:spcAft>
              <a:buSzPts val="1200"/>
              <a:buNone/>
              <a:defRPr/>
            </a:lvl6pPr>
            <a:lvl7pPr lvl="6" algn="l">
              <a:lnSpc>
                <a:spcPct val="90000"/>
              </a:lnSpc>
              <a:spcBef>
                <a:spcPts val="0"/>
              </a:spcBef>
              <a:spcAft>
                <a:spcPts val="0"/>
              </a:spcAft>
              <a:buSzPts val="1200"/>
              <a:buNone/>
              <a:defRPr/>
            </a:lvl7pPr>
            <a:lvl8pPr lvl="7" algn="l">
              <a:lnSpc>
                <a:spcPct val="90000"/>
              </a:lnSpc>
              <a:spcBef>
                <a:spcPts val="0"/>
              </a:spcBef>
              <a:spcAft>
                <a:spcPts val="0"/>
              </a:spcAft>
              <a:buSzPts val="1200"/>
              <a:buNone/>
              <a:defRPr/>
            </a:lvl8pPr>
            <a:lvl9pPr lvl="8" algn="l">
              <a:lnSpc>
                <a:spcPct val="90000"/>
              </a:lnSpc>
              <a:spcBef>
                <a:spcPts val="0"/>
              </a:spcBef>
              <a:spcAft>
                <a:spcPts val="0"/>
              </a:spcAft>
              <a:buSzPts val="1200"/>
              <a:buNone/>
              <a:defRPr/>
            </a:lvl9pPr>
          </a:lstStyle>
          <a:p/>
        </p:txBody>
      </p:sp>
      <p:sp>
        <p:nvSpPr>
          <p:cNvPr id="15" name="Google Shape;15;p2"/>
          <p:cNvSpPr/>
          <p:nvPr/>
        </p:nvSpPr>
        <p:spPr>
          <a:xfrm>
            <a:off x="0" y="1608550"/>
            <a:ext cx="9144000" cy="118500"/>
          </a:xfrm>
          <a:prstGeom prst="rect">
            <a:avLst/>
          </a:prstGeom>
          <a:solidFill>
            <a:schemeClr val="accent1"/>
          </a:solidFill>
          <a:ln>
            <a:noFill/>
          </a:ln>
        </p:spPr>
        <p:txBody>
          <a:bodyPr anchorCtr="0" anchor="ctr" bIns="40500" lIns="77875" spcFirstLastPara="1" rIns="77875" wrap="square" tIns="405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 name="Google Shape;16;p2"/>
          <p:cNvSpPr txBox="1"/>
          <p:nvPr>
            <p:ph idx="12" type="sldNum"/>
          </p:nvPr>
        </p:nvSpPr>
        <p:spPr>
          <a:xfrm>
            <a:off x="8556784" y="4749851"/>
            <a:ext cx="548700" cy="393600"/>
          </a:xfrm>
          <a:prstGeom prst="rect">
            <a:avLst/>
          </a:prstGeom>
        </p:spPr>
        <p:txBody>
          <a:bodyPr anchorCtr="0" anchor="t" bIns="39550" lIns="79125" spcFirstLastPara="1" rIns="79125" wrap="square" tIns="39550">
            <a:noAutofit/>
          </a:bodyPr>
          <a:lstStyle>
            <a:lvl1pPr lvl="0" algn="r">
              <a:buNone/>
              <a:defRPr sz="1300">
                <a:solidFill>
                  <a:srgbClr val="000000"/>
                </a:solidFill>
              </a:defRPr>
            </a:lvl1pPr>
            <a:lvl2pPr lvl="1" algn="r">
              <a:buNone/>
              <a:defRPr sz="1300">
                <a:solidFill>
                  <a:srgbClr val="000000"/>
                </a:solidFill>
              </a:defRPr>
            </a:lvl2pPr>
            <a:lvl3pPr lvl="2" algn="r">
              <a:buNone/>
              <a:defRPr sz="1300">
                <a:solidFill>
                  <a:srgbClr val="000000"/>
                </a:solidFill>
              </a:defRPr>
            </a:lvl3pPr>
            <a:lvl4pPr lvl="3" algn="r">
              <a:buNone/>
              <a:defRPr sz="1300">
                <a:solidFill>
                  <a:srgbClr val="000000"/>
                </a:solidFill>
              </a:defRPr>
            </a:lvl4pPr>
            <a:lvl5pPr lvl="4" algn="r">
              <a:buNone/>
              <a:defRPr sz="1300">
                <a:solidFill>
                  <a:srgbClr val="000000"/>
                </a:solidFill>
              </a:defRPr>
            </a:lvl5pPr>
            <a:lvl6pPr lvl="5" algn="r">
              <a:buNone/>
              <a:defRPr sz="1300">
                <a:solidFill>
                  <a:srgbClr val="000000"/>
                </a:solidFill>
              </a:defRPr>
            </a:lvl6pPr>
            <a:lvl7pPr lvl="6" algn="r">
              <a:buNone/>
              <a:defRPr sz="1300">
                <a:solidFill>
                  <a:srgbClr val="000000"/>
                </a:solidFill>
              </a:defRPr>
            </a:lvl7pPr>
            <a:lvl8pPr lvl="7" algn="r">
              <a:buNone/>
              <a:defRPr sz="1300">
                <a:solidFill>
                  <a:srgbClr val="000000"/>
                </a:solidFill>
              </a:defRPr>
            </a:lvl8pPr>
            <a:lvl9pPr lvl="8" algn="r">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7" name="Shape 17"/>
        <p:cNvGrpSpPr/>
        <p:nvPr/>
      </p:nvGrpSpPr>
      <p:grpSpPr>
        <a:xfrm>
          <a:off x="0" y="0"/>
          <a:ext cx="0" cy="0"/>
          <a:chOff x="0" y="0"/>
          <a:chExt cx="0" cy="0"/>
        </a:xfrm>
      </p:grpSpPr>
      <p:sp>
        <p:nvSpPr>
          <p:cNvPr id="18" name="Google Shape;18;p3"/>
          <p:cNvSpPr txBox="1"/>
          <p:nvPr>
            <p:ph type="title"/>
          </p:nvPr>
        </p:nvSpPr>
        <p:spPr>
          <a:xfrm>
            <a:off x="679941" y="33338"/>
            <a:ext cx="8260800" cy="809700"/>
          </a:xfrm>
          <a:prstGeom prst="rect">
            <a:avLst/>
          </a:prstGeom>
          <a:noFill/>
          <a:ln>
            <a:noFill/>
          </a:ln>
        </p:spPr>
        <p:txBody>
          <a:bodyPr anchorCtr="0" anchor="b" bIns="39550" lIns="79125" spcFirstLastPara="1" rIns="79125" wrap="square" tIns="39550"/>
          <a:lstStyle>
            <a:lvl1pPr lvl="0" algn="l">
              <a:lnSpc>
                <a:spcPct val="90000"/>
              </a:lnSpc>
              <a:spcBef>
                <a:spcPts val="0"/>
              </a:spcBef>
              <a:spcAft>
                <a:spcPts val="0"/>
              </a:spcAft>
              <a:buSzPts val="1200"/>
              <a:buNone/>
              <a:defRPr/>
            </a:lvl1pPr>
            <a:lvl2pPr lvl="1" algn="l">
              <a:lnSpc>
                <a:spcPct val="90000"/>
              </a:lnSpc>
              <a:spcBef>
                <a:spcPts val="0"/>
              </a:spcBef>
              <a:spcAft>
                <a:spcPts val="0"/>
              </a:spcAft>
              <a:buSzPts val="1200"/>
              <a:buNone/>
              <a:defRPr/>
            </a:lvl2pPr>
            <a:lvl3pPr lvl="2" algn="l">
              <a:lnSpc>
                <a:spcPct val="90000"/>
              </a:lnSpc>
              <a:spcBef>
                <a:spcPts val="0"/>
              </a:spcBef>
              <a:spcAft>
                <a:spcPts val="0"/>
              </a:spcAft>
              <a:buSzPts val="1200"/>
              <a:buNone/>
              <a:defRPr/>
            </a:lvl3pPr>
            <a:lvl4pPr lvl="3" algn="l">
              <a:lnSpc>
                <a:spcPct val="90000"/>
              </a:lnSpc>
              <a:spcBef>
                <a:spcPts val="0"/>
              </a:spcBef>
              <a:spcAft>
                <a:spcPts val="0"/>
              </a:spcAft>
              <a:buSzPts val="1200"/>
              <a:buNone/>
              <a:defRPr/>
            </a:lvl4pPr>
            <a:lvl5pPr lvl="4" algn="l">
              <a:lnSpc>
                <a:spcPct val="90000"/>
              </a:lnSpc>
              <a:spcBef>
                <a:spcPts val="0"/>
              </a:spcBef>
              <a:spcAft>
                <a:spcPts val="0"/>
              </a:spcAft>
              <a:buSzPts val="1200"/>
              <a:buNone/>
              <a:defRPr/>
            </a:lvl5pPr>
            <a:lvl6pPr lvl="5" algn="l">
              <a:lnSpc>
                <a:spcPct val="90000"/>
              </a:lnSpc>
              <a:spcBef>
                <a:spcPts val="0"/>
              </a:spcBef>
              <a:spcAft>
                <a:spcPts val="0"/>
              </a:spcAft>
              <a:buSzPts val="1200"/>
              <a:buNone/>
              <a:defRPr/>
            </a:lvl6pPr>
            <a:lvl7pPr lvl="6" algn="l">
              <a:lnSpc>
                <a:spcPct val="90000"/>
              </a:lnSpc>
              <a:spcBef>
                <a:spcPts val="0"/>
              </a:spcBef>
              <a:spcAft>
                <a:spcPts val="0"/>
              </a:spcAft>
              <a:buSzPts val="1200"/>
              <a:buNone/>
              <a:defRPr/>
            </a:lvl7pPr>
            <a:lvl8pPr lvl="7" algn="l">
              <a:lnSpc>
                <a:spcPct val="90000"/>
              </a:lnSpc>
              <a:spcBef>
                <a:spcPts val="0"/>
              </a:spcBef>
              <a:spcAft>
                <a:spcPts val="0"/>
              </a:spcAft>
              <a:buSzPts val="1200"/>
              <a:buNone/>
              <a:defRPr/>
            </a:lvl8pPr>
            <a:lvl9pPr lvl="8" algn="l">
              <a:lnSpc>
                <a:spcPct val="90000"/>
              </a:lnSpc>
              <a:spcBef>
                <a:spcPts val="0"/>
              </a:spcBef>
              <a:spcAft>
                <a:spcPts val="0"/>
              </a:spcAft>
              <a:buSzPts val="1200"/>
              <a:buNone/>
              <a:defRPr/>
            </a:lvl9pPr>
          </a:lstStyle>
          <a:p/>
        </p:txBody>
      </p:sp>
      <p:sp>
        <p:nvSpPr>
          <p:cNvPr id="19" name="Google Shape;19;p3"/>
          <p:cNvSpPr txBox="1"/>
          <p:nvPr>
            <p:ph idx="12" type="sldNum"/>
          </p:nvPr>
        </p:nvSpPr>
        <p:spPr>
          <a:xfrm>
            <a:off x="-151640" y="4979404"/>
            <a:ext cx="586200" cy="164100"/>
          </a:xfrm>
          <a:prstGeom prst="rect">
            <a:avLst/>
          </a:prstGeom>
          <a:noFill/>
          <a:ln>
            <a:noFill/>
          </a:ln>
        </p:spPr>
        <p:txBody>
          <a:bodyPr anchorCtr="0" anchor="ctr" bIns="39550" lIns="79125" spcFirstLastPara="1" rIns="79125" wrap="square" tIns="39550">
            <a:noAutofit/>
          </a:bodyPr>
          <a:lstStyle>
            <a:lvl1pPr indent="0" lvl="0" marL="0" algn="ctr">
              <a:spcBef>
                <a:spcPts val="0"/>
              </a:spcBef>
              <a:spcAft>
                <a:spcPts val="0"/>
              </a:spcAft>
              <a:buNone/>
              <a:defRPr b="0" i="0" sz="900" u="none" cap="none" strike="noStrike">
                <a:solidFill>
                  <a:schemeClr val="dk1"/>
                </a:solidFill>
                <a:latin typeface="Arial"/>
                <a:ea typeface="Arial"/>
                <a:cs typeface="Arial"/>
                <a:sym typeface="Arial"/>
              </a:defRPr>
            </a:lvl1pPr>
            <a:lvl2pPr indent="0" lvl="1" marL="0" algn="ctr">
              <a:spcBef>
                <a:spcPts val="0"/>
              </a:spcBef>
              <a:spcAft>
                <a:spcPts val="0"/>
              </a:spcAft>
              <a:buNone/>
              <a:defRPr b="0" i="0" sz="900" u="none" cap="none" strike="noStrike">
                <a:solidFill>
                  <a:schemeClr val="dk1"/>
                </a:solidFill>
                <a:latin typeface="Arial"/>
                <a:ea typeface="Arial"/>
                <a:cs typeface="Arial"/>
                <a:sym typeface="Arial"/>
              </a:defRPr>
            </a:lvl2pPr>
            <a:lvl3pPr indent="0" lvl="2" marL="0" algn="ctr">
              <a:spcBef>
                <a:spcPts val="0"/>
              </a:spcBef>
              <a:spcAft>
                <a:spcPts val="0"/>
              </a:spcAft>
              <a:buNone/>
              <a:defRPr b="0" i="0" sz="900" u="none" cap="none" strike="noStrike">
                <a:solidFill>
                  <a:schemeClr val="dk1"/>
                </a:solidFill>
                <a:latin typeface="Arial"/>
                <a:ea typeface="Arial"/>
                <a:cs typeface="Arial"/>
                <a:sym typeface="Arial"/>
              </a:defRPr>
            </a:lvl3pPr>
            <a:lvl4pPr indent="0" lvl="3" marL="0" algn="ctr">
              <a:spcBef>
                <a:spcPts val="0"/>
              </a:spcBef>
              <a:spcAft>
                <a:spcPts val="0"/>
              </a:spcAft>
              <a:buNone/>
              <a:defRPr b="0" i="0" sz="900" u="none" cap="none" strike="noStrike">
                <a:solidFill>
                  <a:schemeClr val="dk1"/>
                </a:solidFill>
                <a:latin typeface="Arial"/>
                <a:ea typeface="Arial"/>
                <a:cs typeface="Arial"/>
                <a:sym typeface="Arial"/>
              </a:defRPr>
            </a:lvl4pPr>
            <a:lvl5pPr indent="0" lvl="4" marL="0" algn="ctr">
              <a:spcBef>
                <a:spcPts val="0"/>
              </a:spcBef>
              <a:spcAft>
                <a:spcPts val="0"/>
              </a:spcAft>
              <a:buNone/>
              <a:defRPr b="0" i="0" sz="900" u="none" cap="none" strike="noStrike">
                <a:solidFill>
                  <a:schemeClr val="dk1"/>
                </a:solidFill>
                <a:latin typeface="Arial"/>
                <a:ea typeface="Arial"/>
                <a:cs typeface="Arial"/>
                <a:sym typeface="Arial"/>
              </a:defRPr>
            </a:lvl5pPr>
            <a:lvl6pPr indent="0" lvl="5" marL="0" algn="ctr">
              <a:spcBef>
                <a:spcPts val="0"/>
              </a:spcBef>
              <a:spcAft>
                <a:spcPts val="0"/>
              </a:spcAft>
              <a:buNone/>
              <a:defRPr b="0" i="0" sz="900" u="none" cap="none" strike="noStrike">
                <a:solidFill>
                  <a:schemeClr val="dk1"/>
                </a:solidFill>
                <a:latin typeface="Arial"/>
                <a:ea typeface="Arial"/>
                <a:cs typeface="Arial"/>
                <a:sym typeface="Arial"/>
              </a:defRPr>
            </a:lvl6pPr>
            <a:lvl7pPr indent="0" lvl="6" marL="0" algn="ctr">
              <a:spcBef>
                <a:spcPts val="0"/>
              </a:spcBef>
              <a:spcAft>
                <a:spcPts val="0"/>
              </a:spcAft>
              <a:buNone/>
              <a:defRPr b="0" i="0" sz="900" u="none" cap="none" strike="noStrike">
                <a:solidFill>
                  <a:schemeClr val="dk1"/>
                </a:solidFill>
                <a:latin typeface="Arial"/>
                <a:ea typeface="Arial"/>
                <a:cs typeface="Arial"/>
                <a:sym typeface="Arial"/>
              </a:defRPr>
            </a:lvl7pPr>
            <a:lvl8pPr indent="0" lvl="7" marL="0" algn="ctr">
              <a:spcBef>
                <a:spcPts val="0"/>
              </a:spcBef>
              <a:spcAft>
                <a:spcPts val="0"/>
              </a:spcAft>
              <a:buNone/>
              <a:defRPr b="0" i="0" sz="900" u="none" cap="none" strike="noStrike">
                <a:solidFill>
                  <a:schemeClr val="dk1"/>
                </a:solidFill>
                <a:latin typeface="Arial"/>
                <a:ea typeface="Arial"/>
                <a:cs typeface="Arial"/>
                <a:sym typeface="Arial"/>
              </a:defRPr>
            </a:lvl8pPr>
            <a:lvl9pPr indent="0" lvl="8" marL="0" algn="ctr">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0" name="Google Shape;20;p3"/>
          <p:cNvSpPr txBox="1"/>
          <p:nvPr>
            <p:ph idx="1" type="body"/>
          </p:nvPr>
        </p:nvSpPr>
        <p:spPr>
          <a:xfrm>
            <a:off x="679941" y="1077516"/>
            <a:ext cx="8260800" cy="3751800"/>
          </a:xfrm>
          <a:prstGeom prst="rect">
            <a:avLst/>
          </a:prstGeom>
          <a:noFill/>
          <a:ln>
            <a:noFill/>
          </a:ln>
        </p:spPr>
        <p:txBody>
          <a:bodyPr anchorCtr="0" anchor="t" bIns="39550" lIns="79125" spcFirstLastPara="1" rIns="79125" wrap="square" tIns="39550"/>
          <a:lstStyle>
            <a:lvl1pPr indent="-330200" lvl="0" marL="457200" algn="l">
              <a:spcBef>
                <a:spcPts val="0"/>
              </a:spcBef>
              <a:spcAft>
                <a:spcPts val="0"/>
              </a:spcAft>
              <a:buSzPts val="1600"/>
              <a:buChar char="▪"/>
              <a:defRPr/>
            </a:lvl1pPr>
            <a:lvl2pPr indent="-330200" lvl="1" marL="914400" algn="l">
              <a:spcBef>
                <a:spcPts val="500"/>
              </a:spcBef>
              <a:spcAft>
                <a:spcPts val="0"/>
              </a:spcAft>
              <a:buSzPts val="1600"/>
              <a:buChar char="–"/>
              <a:defRPr/>
            </a:lvl2pPr>
            <a:lvl3pPr indent="-285750" lvl="2" marL="1371600" algn="l">
              <a:spcBef>
                <a:spcPts val="500"/>
              </a:spcBef>
              <a:spcAft>
                <a:spcPts val="0"/>
              </a:spcAft>
              <a:buSzPts val="900"/>
              <a:buChar char="●"/>
              <a:defRPr/>
            </a:lvl3pPr>
            <a:lvl4pPr indent="-330200" lvl="3" marL="1828800" algn="l">
              <a:spcBef>
                <a:spcPts val="500"/>
              </a:spcBef>
              <a:spcAft>
                <a:spcPts val="0"/>
              </a:spcAft>
              <a:buSzPts val="1600"/>
              <a:buChar char="–"/>
              <a:defRPr/>
            </a:lvl4pPr>
            <a:lvl5pPr indent="-285750" lvl="4" marL="2286000" algn="l">
              <a:spcBef>
                <a:spcPts val="500"/>
              </a:spcBef>
              <a:spcAft>
                <a:spcPts val="0"/>
              </a:spcAft>
              <a:buSzPts val="900"/>
              <a:buChar char="●"/>
              <a:defRPr/>
            </a:lvl5pPr>
            <a:lvl6pPr indent="-285750" lvl="5" marL="2743200" algn="l">
              <a:spcBef>
                <a:spcPts val="500"/>
              </a:spcBef>
              <a:spcAft>
                <a:spcPts val="0"/>
              </a:spcAft>
              <a:buSzPts val="900"/>
              <a:buChar char="●"/>
              <a:defRPr/>
            </a:lvl6pPr>
            <a:lvl7pPr indent="-285750" lvl="6" marL="3200400" algn="l">
              <a:spcBef>
                <a:spcPts val="300"/>
              </a:spcBef>
              <a:spcAft>
                <a:spcPts val="0"/>
              </a:spcAft>
              <a:buSzPts val="900"/>
              <a:buChar char="●"/>
              <a:defRPr/>
            </a:lvl7pPr>
            <a:lvl8pPr indent="-285750" lvl="7" marL="3657600" algn="l">
              <a:spcBef>
                <a:spcPts val="300"/>
              </a:spcBef>
              <a:spcAft>
                <a:spcPts val="0"/>
              </a:spcAft>
              <a:buSzPts val="900"/>
              <a:buChar char="●"/>
              <a:defRPr/>
            </a:lvl8pPr>
            <a:lvl9pPr indent="-285750" lvl="8" marL="4114800" algn="l">
              <a:spcBef>
                <a:spcPts val="300"/>
              </a:spcBef>
              <a:spcAft>
                <a:spcPts val="0"/>
              </a:spcAft>
              <a:buSzPts val="9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4"/>
          <p:cNvSpPr txBox="1"/>
          <p:nvPr>
            <p:ph type="ctrTitle"/>
          </p:nvPr>
        </p:nvSpPr>
        <p:spPr>
          <a:xfrm>
            <a:off x="311708" y="744575"/>
            <a:ext cx="8520600" cy="2052600"/>
          </a:xfrm>
          <a:prstGeom prst="rect">
            <a:avLst/>
          </a:prstGeom>
        </p:spPr>
        <p:txBody>
          <a:bodyPr anchorCtr="0" anchor="b" bIns="39550" lIns="79125" spcFirstLastPara="1" rIns="79125" wrap="square" tIns="39550"/>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 name="Google Shape;23;p4"/>
          <p:cNvSpPr txBox="1"/>
          <p:nvPr>
            <p:ph idx="1" type="subTitle"/>
          </p:nvPr>
        </p:nvSpPr>
        <p:spPr>
          <a:xfrm>
            <a:off x="311700" y="2834125"/>
            <a:ext cx="8520600" cy="792600"/>
          </a:xfrm>
          <a:prstGeom prst="rect">
            <a:avLst/>
          </a:prstGeom>
        </p:spPr>
        <p:txBody>
          <a:bodyPr anchorCtr="0" anchor="t" bIns="39550" lIns="79125" spcFirstLastPara="1" rIns="79125" wrap="square" tIns="39550"/>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39550" lIns="79125" spcFirstLastPara="1" rIns="79125" wrap="square" tIns="395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5" name="Google Shape;25;p4"/>
          <p:cNvSpPr txBox="1"/>
          <p:nvPr>
            <p:ph idx="2" type="sldNum"/>
          </p:nvPr>
        </p:nvSpPr>
        <p:spPr>
          <a:xfrm>
            <a:off x="-151640" y="4979404"/>
            <a:ext cx="586200" cy="164100"/>
          </a:xfrm>
          <a:prstGeom prst="rect">
            <a:avLst/>
          </a:prstGeom>
          <a:noFill/>
          <a:ln>
            <a:noFill/>
          </a:ln>
        </p:spPr>
        <p:txBody>
          <a:bodyPr anchorCtr="0" anchor="ctr" bIns="39550" lIns="79125" spcFirstLastPara="1" rIns="79125" wrap="square" tIns="39550">
            <a:noAutofit/>
          </a:bodyPr>
          <a:lstStyle>
            <a:lvl1pPr indent="0" lvl="0" marL="0" rtl="0" algn="ctr">
              <a:spcBef>
                <a:spcPts val="0"/>
              </a:spcBef>
              <a:spcAft>
                <a:spcPts val="0"/>
              </a:spcAft>
              <a:buNone/>
              <a:defRPr b="0" i="0" sz="900" u="none" cap="none" strike="noStrike">
                <a:solidFill>
                  <a:schemeClr val="dk1"/>
                </a:solidFill>
                <a:latin typeface="Arial"/>
                <a:ea typeface="Arial"/>
                <a:cs typeface="Arial"/>
                <a:sym typeface="Arial"/>
              </a:defRPr>
            </a:lvl1pPr>
            <a:lvl2pPr indent="0" lvl="1" marL="0" rtl="0" algn="ctr">
              <a:spcBef>
                <a:spcPts val="0"/>
              </a:spcBef>
              <a:spcAft>
                <a:spcPts val="0"/>
              </a:spcAft>
              <a:buNone/>
              <a:defRPr b="0" i="0" sz="900" u="none" cap="none" strike="noStrike">
                <a:solidFill>
                  <a:schemeClr val="dk1"/>
                </a:solidFill>
                <a:latin typeface="Arial"/>
                <a:ea typeface="Arial"/>
                <a:cs typeface="Arial"/>
                <a:sym typeface="Arial"/>
              </a:defRPr>
            </a:lvl2pPr>
            <a:lvl3pPr indent="0" lvl="2" marL="0" rtl="0" algn="ctr">
              <a:spcBef>
                <a:spcPts val="0"/>
              </a:spcBef>
              <a:spcAft>
                <a:spcPts val="0"/>
              </a:spcAft>
              <a:buNone/>
              <a:defRPr b="0" i="0" sz="900" u="none" cap="none" strike="noStrike">
                <a:solidFill>
                  <a:schemeClr val="dk1"/>
                </a:solidFill>
                <a:latin typeface="Arial"/>
                <a:ea typeface="Arial"/>
                <a:cs typeface="Arial"/>
                <a:sym typeface="Arial"/>
              </a:defRPr>
            </a:lvl3pPr>
            <a:lvl4pPr indent="0" lvl="3" marL="0" rtl="0" algn="ctr">
              <a:spcBef>
                <a:spcPts val="0"/>
              </a:spcBef>
              <a:spcAft>
                <a:spcPts val="0"/>
              </a:spcAft>
              <a:buNone/>
              <a:defRPr b="0" i="0" sz="900" u="none" cap="none" strike="noStrike">
                <a:solidFill>
                  <a:schemeClr val="dk1"/>
                </a:solidFill>
                <a:latin typeface="Arial"/>
                <a:ea typeface="Arial"/>
                <a:cs typeface="Arial"/>
                <a:sym typeface="Arial"/>
              </a:defRPr>
            </a:lvl4pPr>
            <a:lvl5pPr indent="0" lvl="4" marL="0" rtl="0" algn="ctr">
              <a:spcBef>
                <a:spcPts val="0"/>
              </a:spcBef>
              <a:spcAft>
                <a:spcPts val="0"/>
              </a:spcAft>
              <a:buNone/>
              <a:defRPr b="0" i="0" sz="900" u="none" cap="none" strike="noStrike">
                <a:solidFill>
                  <a:schemeClr val="dk1"/>
                </a:solidFill>
                <a:latin typeface="Arial"/>
                <a:ea typeface="Arial"/>
                <a:cs typeface="Arial"/>
                <a:sym typeface="Arial"/>
              </a:defRPr>
            </a:lvl5pPr>
            <a:lvl6pPr indent="0" lvl="5" marL="0" rtl="0" algn="ctr">
              <a:spcBef>
                <a:spcPts val="0"/>
              </a:spcBef>
              <a:spcAft>
                <a:spcPts val="0"/>
              </a:spcAft>
              <a:buNone/>
              <a:defRPr b="0" i="0" sz="900" u="none" cap="none" strike="noStrike">
                <a:solidFill>
                  <a:schemeClr val="dk1"/>
                </a:solidFill>
                <a:latin typeface="Arial"/>
                <a:ea typeface="Arial"/>
                <a:cs typeface="Arial"/>
                <a:sym typeface="Arial"/>
              </a:defRPr>
            </a:lvl6pPr>
            <a:lvl7pPr indent="0" lvl="6" marL="0" rtl="0" algn="ctr">
              <a:spcBef>
                <a:spcPts val="0"/>
              </a:spcBef>
              <a:spcAft>
                <a:spcPts val="0"/>
              </a:spcAft>
              <a:buNone/>
              <a:defRPr b="0" i="0" sz="900" u="none" cap="none" strike="noStrike">
                <a:solidFill>
                  <a:schemeClr val="dk1"/>
                </a:solidFill>
                <a:latin typeface="Arial"/>
                <a:ea typeface="Arial"/>
                <a:cs typeface="Arial"/>
                <a:sym typeface="Arial"/>
              </a:defRPr>
            </a:lvl7pPr>
            <a:lvl8pPr indent="0" lvl="7" marL="0" rtl="0" algn="ctr">
              <a:spcBef>
                <a:spcPts val="0"/>
              </a:spcBef>
              <a:spcAft>
                <a:spcPts val="0"/>
              </a:spcAft>
              <a:buNone/>
              <a:defRPr b="0" i="0" sz="900" u="none" cap="none" strike="noStrike">
                <a:solidFill>
                  <a:schemeClr val="dk1"/>
                </a:solidFill>
                <a:latin typeface="Arial"/>
                <a:ea typeface="Arial"/>
                <a:cs typeface="Arial"/>
                <a:sym typeface="Arial"/>
              </a:defRPr>
            </a:lvl8pPr>
            <a:lvl9pPr indent="0" lvl="8" marL="0" rtl="0" algn="ctr">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6" name="Shape 26"/>
        <p:cNvGrpSpPr/>
        <p:nvPr/>
      </p:nvGrpSpPr>
      <p:grpSpPr>
        <a:xfrm>
          <a:off x="0" y="0"/>
          <a:ext cx="0" cy="0"/>
          <a:chOff x="0" y="0"/>
          <a:chExt cx="0" cy="0"/>
        </a:xfrm>
      </p:grpSpPr>
      <p:sp>
        <p:nvSpPr>
          <p:cNvPr id="27" name="Google Shape;27;p5"/>
          <p:cNvSpPr/>
          <p:nvPr/>
        </p:nvSpPr>
        <p:spPr>
          <a:xfrm>
            <a:off x="-7575" y="610950"/>
            <a:ext cx="9144000" cy="379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ctrTitle"/>
          </p:nvPr>
        </p:nvSpPr>
        <p:spPr>
          <a:xfrm>
            <a:off x="-5850" y="1932438"/>
            <a:ext cx="9155700" cy="1278600"/>
          </a:xfrm>
          <a:prstGeom prst="rect">
            <a:avLst/>
          </a:prstGeom>
          <a:solidFill>
            <a:srgbClr val="D9D9D9"/>
          </a:solidFill>
          <a:ln>
            <a:noFill/>
          </a:ln>
        </p:spPr>
        <p:txBody>
          <a:bodyPr anchorCtr="0" anchor="ctr" bIns="39550" lIns="79125" spcFirstLastPara="1" rIns="79125" wrap="square" tIns="39550"/>
          <a:lstStyle>
            <a:lvl1pPr lvl="0" rtl="0" algn="ctr">
              <a:lnSpc>
                <a:spcPct val="90000"/>
              </a:lnSpc>
              <a:spcBef>
                <a:spcPts val="0"/>
              </a:spcBef>
              <a:spcAft>
                <a:spcPts val="0"/>
              </a:spcAft>
              <a:buSzPts val="1200"/>
              <a:buNone/>
              <a:defRPr b="1" sz="3600">
                <a:solidFill>
                  <a:schemeClr val="accent1"/>
                </a:solidFill>
              </a:defRPr>
            </a:lvl1pPr>
            <a:lvl2pPr lvl="1" rtl="0" algn="l">
              <a:lnSpc>
                <a:spcPct val="90000"/>
              </a:lnSpc>
              <a:spcBef>
                <a:spcPts val="0"/>
              </a:spcBef>
              <a:spcAft>
                <a:spcPts val="0"/>
              </a:spcAft>
              <a:buSzPts val="1200"/>
              <a:buNone/>
              <a:defRPr/>
            </a:lvl2pPr>
            <a:lvl3pPr lvl="2" rtl="0" algn="l">
              <a:lnSpc>
                <a:spcPct val="90000"/>
              </a:lnSpc>
              <a:spcBef>
                <a:spcPts val="0"/>
              </a:spcBef>
              <a:spcAft>
                <a:spcPts val="0"/>
              </a:spcAft>
              <a:buSzPts val="1200"/>
              <a:buNone/>
              <a:defRPr/>
            </a:lvl3pPr>
            <a:lvl4pPr lvl="3" rtl="0" algn="l">
              <a:lnSpc>
                <a:spcPct val="90000"/>
              </a:lnSpc>
              <a:spcBef>
                <a:spcPts val="0"/>
              </a:spcBef>
              <a:spcAft>
                <a:spcPts val="0"/>
              </a:spcAft>
              <a:buSzPts val="1200"/>
              <a:buNone/>
              <a:defRPr/>
            </a:lvl4pPr>
            <a:lvl5pPr lvl="4" rtl="0" algn="l">
              <a:lnSpc>
                <a:spcPct val="90000"/>
              </a:lnSpc>
              <a:spcBef>
                <a:spcPts val="0"/>
              </a:spcBef>
              <a:spcAft>
                <a:spcPts val="0"/>
              </a:spcAft>
              <a:buSzPts val="1200"/>
              <a:buNone/>
              <a:defRPr/>
            </a:lvl5pPr>
            <a:lvl6pPr lvl="5" rtl="0" algn="l">
              <a:lnSpc>
                <a:spcPct val="90000"/>
              </a:lnSpc>
              <a:spcBef>
                <a:spcPts val="0"/>
              </a:spcBef>
              <a:spcAft>
                <a:spcPts val="0"/>
              </a:spcAft>
              <a:buSzPts val="1200"/>
              <a:buNone/>
              <a:defRPr/>
            </a:lvl6pPr>
            <a:lvl7pPr lvl="6" rtl="0" algn="l">
              <a:lnSpc>
                <a:spcPct val="90000"/>
              </a:lnSpc>
              <a:spcBef>
                <a:spcPts val="0"/>
              </a:spcBef>
              <a:spcAft>
                <a:spcPts val="0"/>
              </a:spcAft>
              <a:buSzPts val="1200"/>
              <a:buNone/>
              <a:defRPr/>
            </a:lvl7pPr>
            <a:lvl8pPr lvl="7" rtl="0" algn="l">
              <a:lnSpc>
                <a:spcPct val="90000"/>
              </a:lnSpc>
              <a:spcBef>
                <a:spcPts val="0"/>
              </a:spcBef>
              <a:spcAft>
                <a:spcPts val="0"/>
              </a:spcAft>
              <a:buSzPts val="1200"/>
              <a:buNone/>
              <a:defRPr/>
            </a:lvl8pPr>
            <a:lvl9pPr lvl="8" rtl="0" algn="l">
              <a:lnSpc>
                <a:spcPct val="90000"/>
              </a:lnSpc>
              <a:spcBef>
                <a:spcPts val="0"/>
              </a:spcBef>
              <a:spcAft>
                <a:spcPts val="0"/>
              </a:spcAft>
              <a:buSzPts val="1200"/>
              <a:buNone/>
              <a:defRPr/>
            </a:lvl9pPr>
          </a:lstStyle>
          <a:p/>
        </p:txBody>
      </p:sp>
      <p:sp>
        <p:nvSpPr>
          <p:cNvPr id="29" name="Google Shape;29;p5"/>
          <p:cNvSpPr txBox="1"/>
          <p:nvPr>
            <p:ph idx="12" type="sldNum"/>
          </p:nvPr>
        </p:nvSpPr>
        <p:spPr>
          <a:xfrm>
            <a:off x="8556784" y="4749851"/>
            <a:ext cx="548700" cy="393600"/>
          </a:xfrm>
          <a:prstGeom prst="rect">
            <a:avLst/>
          </a:prstGeom>
        </p:spPr>
        <p:txBody>
          <a:bodyPr anchorCtr="0" anchor="t" bIns="39550" lIns="79125" spcFirstLastPara="1" rIns="79125" wrap="square" tIns="39550">
            <a:noAutofit/>
          </a:bodyPr>
          <a:lstStyle>
            <a:lvl1pPr lvl="0" algn="r">
              <a:buNone/>
              <a:defRPr sz="1300">
                <a:solidFill>
                  <a:srgbClr val="000000"/>
                </a:solidFill>
              </a:defRPr>
            </a:lvl1pPr>
            <a:lvl2pPr lvl="1" algn="r">
              <a:buNone/>
              <a:defRPr sz="1300">
                <a:solidFill>
                  <a:srgbClr val="000000"/>
                </a:solidFill>
              </a:defRPr>
            </a:lvl2pPr>
            <a:lvl3pPr lvl="2" algn="r">
              <a:buNone/>
              <a:defRPr sz="1300">
                <a:solidFill>
                  <a:srgbClr val="000000"/>
                </a:solidFill>
              </a:defRPr>
            </a:lvl3pPr>
            <a:lvl4pPr lvl="3" algn="r">
              <a:buNone/>
              <a:defRPr sz="1300">
                <a:solidFill>
                  <a:srgbClr val="000000"/>
                </a:solidFill>
              </a:defRPr>
            </a:lvl4pPr>
            <a:lvl5pPr lvl="4" algn="r">
              <a:buNone/>
              <a:defRPr sz="1300">
                <a:solidFill>
                  <a:srgbClr val="000000"/>
                </a:solidFill>
              </a:defRPr>
            </a:lvl5pPr>
            <a:lvl6pPr lvl="5" algn="r">
              <a:buNone/>
              <a:defRPr sz="1300">
                <a:solidFill>
                  <a:srgbClr val="000000"/>
                </a:solidFill>
              </a:defRPr>
            </a:lvl6pPr>
            <a:lvl7pPr lvl="6" algn="r">
              <a:buNone/>
              <a:defRPr sz="1300">
                <a:solidFill>
                  <a:srgbClr val="000000"/>
                </a:solidFill>
              </a:defRPr>
            </a:lvl7pPr>
            <a:lvl8pPr lvl="7" algn="r">
              <a:buNone/>
              <a:defRPr sz="1300">
                <a:solidFill>
                  <a:srgbClr val="000000"/>
                </a:solidFill>
              </a:defRPr>
            </a:lvl8pPr>
            <a:lvl9pPr lvl="8" algn="r">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ph idx="2" type="sldNum"/>
          </p:nvPr>
        </p:nvSpPr>
        <p:spPr>
          <a:xfrm>
            <a:off x="-151640" y="4979404"/>
            <a:ext cx="586200" cy="164100"/>
          </a:xfrm>
          <a:prstGeom prst="rect">
            <a:avLst/>
          </a:prstGeom>
          <a:noFill/>
          <a:ln>
            <a:noFill/>
          </a:ln>
        </p:spPr>
        <p:txBody>
          <a:bodyPr anchorCtr="0" anchor="ctr" bIns="39550" lIns="79125" spcFirstLastPara="1" rIns="79125" wrap="square" tIns="39550">
            <a:noAutofit/>
          </a:bodyPr>
          <a:lstStyle>
            <a:lvl1pPr indent="0" lvl="0" marL="0" rtl="0" algn="ctr">
              <a:spcBef>
                <a:spcPts val="0"/>
              </a:spcBef>
              <a:spcAft>
                <a:spcPts val="0"/>
              </a:spcAft>
              <a:buNone/>
              <a:defRPr b="0" i="0" sz="900" u="none" cap="none" strike="noStrike">
                <a:solidFill>
                  <a:schemeClr val="dk1"/>
                </a:solidFill>
                <a:latin typeface="Arial"/>
                <a:ea typeface="Arial"/>
                <a:cs typeface="Arial"/>
                <a:sym typeface="Arial"/>
              </a:defRPr>
            </a:lvl1pPr>
            <a:lvl2pPr indent="0" lvl="1" marL="0" rtl="0" algn="ctr">
              <a:spcBef>
                <a:spcPts val="0"/>
              </a:spcBef>
              <a:spcAft>
                <a:spcPts val="0"/>
              </a:spcAft>
              <a:buNone/>
              <a:defRPr b="0" i="0" sz="900" u="none" cap="none" strike="noStrike">
                <a:solidFill>
                  <a:schemeClr val="dk1"/>
                </a:solidFill>
                <a:latin typeface="Arial"/>
                <a:ea typeface="Arial"/>
                <a:cs typeface="Arial"/>
                <a:sym typeface="Arial"/>
              </a:defRPr>
            </a:lvl2pPr>
            <a:lvl3pPr indent="0" lvl="2" marL="0" rtl="0" algn="ctr">
              <a:spcBef>
                <a:spcPts val="0"/>
              </a:spcBef>
              <a:spcAft>
                <a:spcPts val="0"/>
              </a:spcAft>
              <a:buNone/>
              <a:defRPr b="0" i="0" sz="900" u="none" cap="none" strike="noStrike">
                <a:solidFill>
                  <a:schemeClr val="dk1"/>
                </a:solidFill>
                <a:latin typeface="Arial"/>
                <a:ea typeface="Arial"/>
                <a:cs typeface="Arial"/>
                <a:sym typeface="Arial"/>
              </a:defRPr>
            </a:lvl3pPr>
            <a:lvl4pPr indent="0" lvl="3" marL="0" rtl="0" algn="ctr">
              <a:spcBef>
                <a:spcPts val="0"/>
              </a:spcBef>
              <a:spcAft>
                <a:spcPts val="0"/>
              </a:spcAft>
              <a:buNone/>
              <a:defRPr b="0" i="0" sz="900" u="none" cap="none" strike="noStrike">
                <a:solidFill>
                  <a:schemeClr val="dk1"/>
                </a:solidFill>
                <a:latin typeface="Arial"/>
                <a:ea typeface="Arial"/>
                <a:cs typeface="Arial"/>
                <a:sym typeface="Arial"/>
              </a:defRPr>
            </a:lvl4pPr>
            <a:lvl5pPr indent="0" lvl="4" marL="0" rtl="0" algn="ctr">
              <a:spcBef>
                <a:spcPts val="0"/>
              </a:spcBef>
              <a:spcAft>
                <a:spcPts val="0"/>
              </a:spcAft>
              <a:buNone/>
              <a:defRPr b="0" i="0" sz="900" u="none" cap="none" strike="noStrike">
                <a:solidFill>
                  <a:schemeClr val="dk1"/>
                </a:solidFill>
                <a:latin typeface="Arial"/>
                <a:ea typeface="Arial"/>
                <a:cs typeface="Arial"/>
                <a:sym typeface="Arial"/>
              </a:defRPr>
            </a:lvl5pPr>
            <a:lvl6pPr indent="0" lvl="5" marL="0" rtl="0" algn="ctr">
              <a:spcBef>
                <a:spcPts val="0"/>
              </a:spcBef>
              <a:spcAft>
                <a:spcPts val="0"/>
              </a:spcAft>
              <a:buNone/>
              <a:defRPr b="0" i="0" sz="900" u="none" cap="none" strike="noStrike">
                <a:solidFill>
                  <a:schemeClr val="dk1"/>
                </a:solidFill>
                <a:latin typeface="Arial"/>
                <a:ea typeface="Arial"/>
                <a:cs typeface="Arial"/>
                <a:sym typeface="Arial"/>
              </a:defRPr>
            </a:lvl6pPr>
            <a:lvl7pPr indent="0" lvl="6" marL="0" rtl="0" algn="ctr">
              <a:spcBef>
                <a:spcPts val="0"/>
              </a:spcBef>
              <a:spcAft>
                <a:spcPts val="0"/>
              </a:spcAft>
              <a:buNone/>
              <a:defRPr b="0" i="0" sz="900" u="none" cap="none" strike="noStrike">
                <a:solidFill>
                  <a:schemeClr val="dk1"/>
                </a:solidFill>
                <a:latin typeface="Arial"/>
                <a:ea typeface="Arial"/>
                <a:cs typeface="Arial"/>
                <a:sym typeface="Arial"/>
              </a:defRPr>
            </a:lvl7pPr>
            <a:lvl8pPr indent="0" lvl="7" marL="0" rtl="0" algn="ctr">
              <a:spcBef>
                <a:spcPts val="0"/>
              </a:spcBef>
              <a:spcAft>
                <a:spcPts val="0"/>
              </a:spcAft>
              <a:buNone/>
              <a:defRPr b="0" i="0" sz="900" u="none" cap="none" strike="noStrike">
                <a:solidFill>
                  <a:schemeClr val="dk1"/>
                </a:solidFill>
                <a:latin typeface="Arial"/>
                <a:ea typeface="Arial"/>
                <a:cs typeface="Arial"/>
                <a:sym typeface="Arial"/>
              </a:defRPr>
            </a:lvl8pPr>
            <a:lvl9pPr indent="0" lvl="8" marL="0" rtl="0" algn="ctr">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cxnSp>
        <p:nvCxnSpPr>
          <p:cNvPr id="6" name="Google Shape;6;p1"/>
          <p:cNvCxnSpPr/>
          <p:nvPr/>
        </p:nvCxnSpPr>
        <p:spPr>
          <a:xfrm>
            <a:off x="0" y="4962608"/>
            <a:ext cx="9144000" cy="0"/>
          </a:xfrm>
          <a:prstGeom prst="straightConnector1">
            <a:avLst/>
          </a:prstGeom>
          <a:solidFill>
            <a:schemeClr val="accent1"/>
          </a:solidFill>
          <a:ln cap="flat" cmpd="sng" w="12700">
            <a:solidFill>
              <a:schemeClr val="dk1"/>
            </a:solidFill>
            <a:prstDash val="solid"/>
            <a:round/>
            <a:headEnd len="sm" w="sm" type="none"/>
            <a:tailEnd len="sm" w="sm" type="none"/>
          </a:ln>
        </p:spPr>
      </p:cxnSp>
      <p:sp>
        <p:nvSpPr>
          <p:cNvPr id="7" name="Google Shape;7;p1"/>
          <p:cNvSpPr txBox="1"/>
          <p:nvPr>
            <p:ph type="title"/>
          </p:nvPr>
        </p:nvSpPr>
        <p:spPr>
          <a:xfrm>
            <a:off x="679941" y="33338"/>
            <a:ext cx="8260800" cy="809700"/>
          </a:xfrm>
          <a:prstGeom prst="rect">
            <a:avLst/>
          </a:prstGeom>
          <a:noFill/>
          <a:ln>
            <a:noFill/>
          </a:ln>
        </p:spPr>
        <p:txBody>
          <a:bodyPr anchorCtr="0" anchor="b" bIns="39550" lIns="79125" spcFirstLastPara="1" rIns="79125" wrap="square" tIns="39550"/>
          <a:lstStyle>
            <a:lvl1pPr lvl="0" marR="0" rtl="0" algn="l">
              <a:lnSpc>
                <a:spcPct val="90000"/>
              </a:lnSpc>
              <a:spcBef>
                <a:spcPts val="0"/>
              </a:spcBef>
              <a:spcAft>
                <a:spcPts val="0"/>
              </a:spcAft>
              <a:buSzPts val="1200"/>
              <a:buNone/>
              <a:defRPr b="0" i="0" sz="2300" u="none" cap="none" strike="noStrike">
                <a:solidFill>
                  <a:schemeClr val="dk1"/>
                </a:solidFill>
                <a:latin typeface="Arial"/>
                <a:ea typeface="Arial"/>
                <a:cs typeface="Arial"/>
                <a:sym typeface="Arial"/>
              </a:defRPr>
            </a:lvl1pPr>
            <a:lvl2pPr lvl="1" marR="0" rtl="0" algn="l">
              <a:lnSpc>
                <a:spcPct val="90000"/>
              </a:lnSpc>
              <a:spcBef>
                <a:spcPts val="0"/>
              </a:spcBef>
              <a:spcAft>
                <a:spcPts val="0"/>
              </a:spcAft>
              <a:buSzPts val="1200"/>
              <a:buNone/>
              <a:defRPr b="0" i="0" sz="1700" u="none" cap="none" strike="noStrike">
                <a:solidFill>
                  <a:schemeClr val="lt1"/>
                </a:solidFill>
                <a:latin typeface="Arial"/>
                <a:ea typeface="Arial"/>
                <a:cs typeface="Arial"/>
                <a:sym typeface="Arial"/>
              </a:defRPr>
            </a:lvl2pPr>
            <a:lvl3pPr lvl="2" marR="0" rtl="0" algn="l">
              <a:lnSpc>
                <a:spcPct val="90000"/>
              </a:lnSpc>
              <a:spcBef>
                <a:spcPts val="0"/>
              </a:spcBef>
              <a:spcAft>
                <a:spcPts val="0"/>
              </a:spcAft>
              <a:buSzPts val="1200"/>
              <a:buNone/>
              <a:defRPr b="0" i="0" sz="1700" u="none" cap="none" strike="noStrike">
                <a:solidFill>
                  <a:schemeClr val="lt1"/>
                </a:solidFill>
                <a:latin typeface="Arial"/>
                <a:ea typeface="Arial"/>
                <a:cs typeface="Arial"/>
                <a:sym typeface="Arial"/>
              </a:defRPr>
            </a:lvl3pPr>
            <a:lvl4pPr lvl="3" marR="0" rtl="0" algn="l">
              <a:lnSpc>
                <a:spcPct val="90000"/>
              </a:lnSpc>
              <a:spcBef>
                <a:spcPts val="0"/>
              </a:spcBef>
              <a:spcAft>
                <a:spcPts val="0"/>
              </a:spcAft>
              <a:buSzPts val="1200"/>
              <a:buNone/>
              <a:defRPr b="0" i="0" sz="1700" u="none" cap="none" strike="noStrike">
                <a:solidFill>
                  <a:schemeClr val="lt1"/>
                </a:solidFill>
                <a:latin typeface="Arial"/>
                <a:ea typeface="Arial"/>
                <a:cs typeface="Arial"/>
                <a:sym typeface="Arial"/>
              </a:defRPr>
            </a:lvl4pPr>
            <a:lvl5pPr lvl="4" marR="0" rtl="0" algn="l">
              <a:lnSpc>
                <a:spcPct val="90000"/>
              </a:lnSpc>
              <a:spcBef>
                <a:spcPts val="0"/>
              </a:spcBef>
              <a:spcAft>
                <a:spcPts val="0"/>
              </a:spcAft>
              <a:buSzPts val="1200"/>
              <a:buNone/>
              <a:defRPr b="0" i="0" sz="1700" u="none" cap="none" strike="noStrike">
                <a:solidFill>
                  <a:schemeClr val="lt1"/>
                </a:solidFill>
                <a:latin typeface="Arial"/>
                <a:ea typeface="Arial"/>
                <a:cs typeface="Arial"/>
                <a:sym typeface="Arial"/>
              </a:defRPr>
            </a:lvl5pPr>
            <a:lvl6pPr lvl="5" marR="0" rtl="0" algn="l">
              <a:lnSpc>
                <a:spcPct val="90000"/>
              </a:lnSpc>
              <a:spcBef>
                <a:spcPts val="0"/>
              </a:spcBef>
              <a:spcAft>
                <a:spcPts val="0"/>
              </a:spcAft>
              <a:buSzPts val="1200"/>
              <a:buNone/>
              <a:defRPr b="0" i="0" sz="1700" u="none" cap="none" strike="noStrike">
                <a:solidFill>
                  <a:schemeClr val="dk1"/>
                </a:solidFill>
                <a:latin typeface="Arial"/>
                <a:ea typeface="Arial"/>
                <a:cs typeface="Arial"/>
                <a:sym typeface="Arial"/>
              </a:defRPr>
            </a:lvl6pPr>
            <a:lvl7pPr lvl="6" marR="0" rtl="0" algn="l">
              <a:lnSpc>
                <a:spcPct val="90000"/>
              </a:lnSpc>
              <a:spcBef>
                <a:spcPts val="0"/>
              </a:spcBef>
              <a:spcAft>
                <a:spcPts val="0"/>
              </a:spcAft>
              <a:buSzPts val="1200"/>
              <a:buNone/>
              <a:defRPr b="0" i="0" sz="1700" u="none" cap="none" strike="noStrike">
                <a:solidFill>
                  <a:schemeClr val="dk1"/>
                </a:solidFill>
                <a:latin typeface="Arial"/>
                <a:ea typeface="Arial"/>
                <a:cs typeface="Arial"/>
                <a:sym typeface="Arial"/>
              </a:defRPr>
            </a:lvl7pPr>
            <a:lvl8pPr lvl="7" marR="0" rtl="0" algn="l">
              <a:lnSpc>
                <a:spcPct val="90000"/>
              </a:lnSpc>
              <a:spcBef>
                <a:spcPts val="0"/>
              </a:spcBef>
              <a:spcAft>
                <a:spcPts val="0"/>
              </a:spcAft>
              <a:buSzPts val="1200"/>
              <a:buNone/>
              <a:defRPr b="0" i="0" sz="1700" u="none" cap="none" strike="noStrike">
                <a:solidFill>
                  <a:schemeClr val="dk1"/>
                </a:solidFill>
                <a:latin typeface="Arial"/>
                <a:ea typeface="Arial"/>
                <a:cs typeface="Arial"/>
                <a:sym typeface="Arial"/>
              </a:defRPr>
            </a:lvl8pPr>
            <a:lvl9pPr lvl="8" marR="0" rtl="0" algn="l">
              <a:lnSpc>
                <a:spcPct val="90000"/>
              </a:lnSpc>
              <a:spcBef>
                <a:spcPts val="0"/>
              </a:spcBef>
              <a:spcAft>
                <a:spcPts val="0"/>
              </a:spcAft>
              <a:buSzPts val="1200"/>
              <a:buNone/>
              <a:defRPr b="0" i="0" sz="1700" u="none" cap="none" strike="noStrike">
                <a:solidFill>
                  <a:schemeClr val="dk1"/>
                </a:solidFill>
                <a:latin typeface="Arial"/>
                <a:ea typeface="Arial"/>
                <a:cs typeface="Arial"/>
                <a:sym typeface="Arial"/>
              </a:defRPr>
            </a:lvl9pPr>
          </a:lstStyle>
          <a:p/>
        </p:txBody>
      </p:sp>
      <p:sp>
        <p:nvSpPr>
          <p:cNvPr id="8" name="Google Shape;8;p1"/>
          <p:cNvSpPr txBox="1"/>
          <p:nvPr>
            <p:ph idx="1" type="body"/>
          </p:nvPr>
        </p:nvSpPr>
        <p:spPr>
          <a:xfrm>
            <a:off x="679941" y="1077516"/>
            <a:ext cx="8260800" cy="3751800"/>
          </a:xfrm>
          <a:prstGeom prst="rect">
            <a:avLst/>
          </a:prstGeom>
          <a:noFill/>
          <a:ln>
            <a:noFill/>
          </a:ln>
        </p:spPr>
        <p:txBody>
          <a:bodyPr anchorCtr="0" anchor="t" bIns="39550" lIns="79125" spcFirstLastPara="1" rIns="79125" wrap="square" tIns="39550"/>
          <a:lstStyle>
            <a:lvl1pPr indent="-349250" lvl="0" marL="457200" marR="0" rtl="0" algn="l">
              <a:spcBef>
                <a:spcPts val="0"/>
              </a:spcBef>
              <a:spcAft>
                <a:spcPts val="0"/>
              </a:spcAft>
              <a:buClr>
                <a:schemeClr val="dk1"/>
              </a:buClr>
              <a:buSzPts val="1900"/>
              <a:buFont typeface="Noto Sans Symbols"/>
              <a:buChar char="▪"/>
              <a:defRPr b="0" i="0" sz="1900" u="none" cap="none" strike="noStrike">
                <a:solidFill>
                  <a:srgbClr val="000000"/>
                </a:solidFill>
                <a:latin typeface="Arial"/>
                <a:ea typeface="Arial"/>
                <a:cs typeface="Arial"/>
                <a:sym typeface="Arial"/>
              </a:defRPr>
            </a:lvl1pPr>
            <a:lvl2pPr indent="-336550" lvl="1" marL="914400" marR="0" rtl="0" algn="l">
              <a:spcBef>
                <a:spcPts val="500"/>
              </a:spcBef>
              <a:spcAft>
                <a:spcPts val="0"/>
              </a:spcAft>
              <a:buClr>
                <a:schemeClr val="dk1"/>
              </a:buClr>
              <a:buSzPts val="1700"/>
              <a:buFont typeface="Arial"/>
              <a:buChar char="–"/>
              <a:defRPr b="0" i="0" sz="1700" u="none" cap="none" strike="noStrike">
                <a:solidFill>
                  <a:srgbClr val="000000"/>
                </a:solidFill>
                <a:latin typeface="Arial"/>
                <a:ea typeface="Arial"/>
                <a:cs typeface="Arial"/>
                <a:sym typeface="Arial"/>
              </a:defRPr>
            </a:lvl2pPr>
            <a:lvl3pPr indent="-285750" lvl="2" marL="1371600" marR="0" rtl="0" algn="l">
              <a:spcBef>
                <a:spcPts val="500"/>
              </a:spcBef>
              <a:spcAft>
                <a:spcPts val="0"/>
              </a:spcAft>
              <a:buClr>
                <a:schemeClr val="dk1"/>
              </a:buClr>
              <a:buSzPts val="900"/>
              <a:buFont typeface="Arial"/>
              <a:buChar char="●"/>
              <a:defRPr b="0" i="0" sz="1600" u="none" cap="none" strike="noStrike">
                <a:solidFill>
                  <a:srgbClr val="000000"/>
                </a:solidFill>
                <a:latin typeface="Arial"/>
                <a:ea typeface="Arial"/>
                <a:cs typeface="Arial"/>
                <a:sym typeface="Arial"/>
              </a:defRPr>
            </a:lvl3pPr>
            <a:lvl4pPr indent="-317500" lvl="3" marL="1828800" marR="0" rtl="0" algn="l">
              <a:spcBef>
                <a:spcPts val="5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279400" lvl="4" marL="2286000" marR="0" rtl="0" algn="l">
              <a:spcBef>
                <a:spcPts val="500"/>
              </a:spcBef>
              <a:spcAft>
                <a:spcPts val="0"/>
              </a:spcAft>
              <a:buClr>
                <a:schemeClr val="dk1"/>
              </a:buClr>
              <a:buSzPts val="800"/>
              <a:buFont typeface="Arial"/>
              <a:buChar char="●"/>
              <a:defRPr b="0" i="0" sz="1400" u="none" cap="none" strike="noStrike">
                <a:solidFill>
                  <a:srgbClr val="000000"/>
                </a:solidFill>
                <a:latin typeface="Arial"/>
                <a:ea typeface="Arial"/>
                <a:cs typeface="Arial"/>
                <a:sym typeface="Arial"/>
              </a:defRPr>
            </a:lvl5pPr>
            <a:lvl6pPr indent="-279400" lvl="5" marL="2743200" marR="0" rtl="0" algn="l">
              <a:spcBef>
                <a:spcPts val="500"/>
              </a:spcBef>
              <a:spcAft>
                <a:spcPts val="0"/>
              </a:spcAft>
              <a:buClr>
                <a:schemeClr val="dk2"/>
              </a:buClr>
              <a:buSzPts val="800"/>
              <a:buFont typeface="Arial"/>
              <a:buChar char="●"/>
              <a:defRPr b="0" i="0" sz="1400" u="none" cap="none" strike="noStrike">
                <a:solidFill>
                  <a:schemeClr val="dk1"/>
                </a:solidFill>
                <a:latin typeface="Arial"/>
                <a:ea typeface="Arial"/>
                <a:cs typeface="Arial"/>
                <a:sym typeface="Arial"/>
              </a:defRPr>
            </a:lvl6pPr>
            <a:lvl7pPr indent="-279400" lvl="6" marL="3200400" marR="0" rtl="0" algn="l">
              <a:spcBef>
                <a:spcPts val="300"/>
              </a:spcBef>
              <a:spcAft>
                <a:spcPts val="0"/>
              </a:spcAft>
              <a:buClr>
                <a:schemeClr val="dk2"/>
              </a:buClr>
              <a:buSzPts val="800"/>
              <a:buFont typeface="Arial"/>
              <a:buChar char="●"/>
              <a:defRPr b="0" i="0" sz="1400" u="none" cap="none" strike="noStrike">
                <a:solidFill>
                  <a:schemeClr val="dk1"/>
                </a:solidFill>
                <a:latin typeface="Arial"/>
                <a:ea typeface="Arial"/>
                <a:cs typeface="Arial"/>
                <a:sym typeface="Arial"/>
              </a:defRPr>
            </a:lvl7pPr>
            <a:lvl8pPr indent="-279400" lvl="7" marL="3657600" marR="0" rtl="0" algn="l">
              <a:spcBef>
                <a:spcPts val="300"/>
              </a:spcBef>
              <a:spcAft>
                <a:spcPts val="0"/>
              </a:spcAft>
              <a:buClr>
                <a:schemeClr val="dk2"/>
              </a:buClr>
              <a:buSzPts val="800"/>
              <a:buFont typeface="Arial"/>
              <a:buChar char="●"/>
              <a:defRPr b="0" i="0" sz="1400" u="none" cap="none" strike="noStrike">
                <a:solidFill>
                  <a:schemeClr val="dk1"/>
                </a:solidFill>
                <a:latin typeface="Arial"/>
                <a:ea typeface="Arial"/>
                <a:cs typeface="Arial"/>
                <a:sym typeface="Arial"/>
              </a:defRPr>
            </a:lvl8pPr>
            <a:lvl9pPr indent="-279400" lvl="8" marL="4114800" marR="0" rtl="0" algn="l">
              <a:spcBef>
                <a:spcPts val="300"/>
              </a:spcBef>
              <a:spcAft>
                <a:spcPts val="0"/>
              </a:spcAft>
              <a:buClr>
                <a:schemeClr val="dk2"/>
              </a:buClr>
              <a:buSzPts val="800"/>
              <a:buFont typeface="Arial"/>
              <a:buChar char="●"/>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10" y="4969904"/>
            <a:ext cx="586200" cy="164100"/>
          </a:xfrm>
          <a:prstGeom prst="rect">
            <a:avLst/>
          </a:prstGeom>
          <a:noFill/>
          <a:ln>
            <a:noFill/>
          </a:ln>
        </p:spPr>
        <p:txBody>
          <a:bodyPr anchorCtr="0" anchor="ctr" bIns="39550" lIns="79125" spcFirstLastPara="1" rIns="79125" wrap="square" tIns="39550">
            <a:noAutofit/>
          </a:bodyPr>
          <a:lstStyle>
            <a:lvl1pPr indent="0" lvl="0" marL="0" marR="0" rtl="0" algn="ctr">
              <a:spcBef>
                <a:spcPts val="0"/>
              </a:spcBef>
              <a:spcAft>
                <a:spcPts val="0"/>
              </a:spcAft>
              <a:buNone/>
              <a:defRPr b="0" i="0" sz="900" u="none" cap="none" strike="noStrike">
                <a:solidFill>
                  <a:schemeClr val="dk1"/>
                </a:solidFill>
                <a:latin typeface="Arial"/>
                <a:ea typeface="Arial"/>
                <a:cs typeface="Arial"/>
                <a:sym typeface="Arial"/>
              </a:defRPr>
            </a:lvl1pPr>
            <a:lvl2pPr indent="0" lvl="1" marL="0" marR="0" rtl="0" algn="ctr">
              <a:spcBef>
                <a:spcPts val="0"/>
              </a:spcBef>
              <a:spcAft>
                <a:spcPts val="0"/>
              </a:spcAft>
              <a:buNone/>
              <a:defRPr b="0" i="0" sz="900" u="none" cap="none" strike="noStrike">
                <a:solidFill>
                  <a:schemeClr val="dk1"/>
                </a:solidFill>
                <a:latin typeface="Arial"/>
                <a:ea typeface="Arial"/>
                <a:cs typeface="Arial"/>
                <a:sym typeface="Arial"/>
              </a:defRPr>
            </a:lvl2pPr>
            <a:lvl3pPr indent="0" lvl="2" marL="0" marR="0" rtl="0" algn="ctr">
              <a:spcBef>
                <a:spcPts val="0"/>
              </a:spcBef>
              <a:spcAft>
                <a:spcPts val="0"/>
              </a:spcAft>
              <a:buNone/>
              <a:defRPr b="0" i="0" sz="900" u="none" cap="none" strike="noStrike">
                <a:solidFill>
                  <a:schemeClr val="dk1"/>
                </a:solidFill>
                <a:latin typeface="Arial"/>
                <a:ea typeface="Arial"/>
                <a:cs typeface="Arial"/>
                <a:sym typeface="Arial"/>
              </a:defRPr>
            </a:lvl3pPr>
            <a:lvl4pPr indent="0" lvl="3" marL="0" marR="0" rtl="0" algn="ctr">
              <a:spcBef>
                <a:spcPts val="0"/>
              </a:spcBef>
              <a:spcAft>
                <a:spcPts val="0"/>
              </a:spcAft>
              <a:buNone/>
              <a:defRPr b="0" i="0" sz="900" u="none" cap="none" strike="noStrike">
                <a:solidFill>
                  <a:schemeClr val="dk1"/>
                </a:solidFill>
                <a:latin typeface="Arial"/>
                <a:ea typeface="Arial"/>
                <a:cs typeface="Arial"/>
                <a:sym typeface="Arial"/>
              </a:defRPr>
            </a:lvl4pPr>
            <a:lvl5pPr indent="0" lvl="4" marL="0" marR="0" rtl="0" algn="ctr">
              <a:spcBef>
                <a:spcPts val="0"/>
              </a:spcBef>
              <a:spcAft>
                <a:spcPts val="0"/>
              </a:spcAft>
              <a:buNone/>
              <a:defRPr b="0" i="0" sz="900" u="none" cap="none" strike="noStrike">
                <a:solidFill>
                  <a:schemeClr val="dk1"/>
                </a:solidFill>
                <a:latin typeface="Arial"/>
                <a:ea typeface="Arial"/>
                <a:cs typeface="Arial"/>
                <a:sym typeface="Arial"/>
              </a:defRPr>
            </a:lvl5pPr>
            <a:lvl6pPr indent="0" lvl="5" marL="0" marR="0" rtl="0" algn="ctr">
              <a:spcBef>
                <a:spcPts val="0"/>
              </a:spcBef>
              <a:spcAft>
                <a:spcPts val="0"/>
              </a:spcAft>
              <a:buNone/>
              <a:defRPr b="0" i="0" sz="900" u="none" cap="none" strike="noStrike">
                <a:solidFill>
                  <a:schemeClr val="dk1"/>
                </a:solidFill>
                <a:latin typeface="Arial"/>
                <a:ea typeface="Arial"/>
                <a:cs typeface="Arial"/>
                <a:sym typeface="Arial"/>
              </a:defRPr>
            </a:lvl6pPr>
            <a:lvl7pPr indent="0" lvl="6" marL="0" marR="0" rtl="0" algn="ctr">
              <a:spcBef>
                <a:spcPts val="0"/>
              </a:spcBef>
              <a:spcAft>
                <a:spcPts val="0"/>
              </a:spcAft>
              <a:buNone/>
              <a:defRPr b="0" i="0" sz="900" u="none" cap="none" strike="noStrike">
                <a:solidFill>
                  <a:schemeClr val="dk1"/>
                </a:solidFill>
                <a:latin typeface="Arial"/>
                <a:ea typeface="Arial"/>
                <a:cs typeface="Arial"/>
                <a:sym typeface="Arial"/>
              </a:defRPr>
            </a:lvl7pPr>
            <a:lvl8pPr indent="0" lvl="7" marL="0" marR="0" rtl="0" algn="ctr">
              <a:spcBef>
                <a:spcPts val="0"/>
              </a:spcBef>
              <a:spcAft>
                <a:spcPts val="0"/>
              </a:spcAft>
              <a:buNone/>
              <a:defRPr b="0" i="0" sz="900" u="none" cap="none" strike="noStrike">
                <a:solidFill>
                  <a:schemeClr val="dk1"/>
                </a:solidFill>
                <a:latin typeface="Arial"/>
                <a:ea typeface="Arial"/>
                <a:cs typeface="Arial"/>
                <a:sym typeface="Arial"/>
              </a:defRPr>
            </a:lvl8pPr>
            <a:lvl9pPr indent="0" lvl="8" marL="0" marR="0" rtl="0" algn="ctr">
              <a:spcBef>
                <a:spcPts val="0"/>
              </a:spcBef>
              <a:spcAft>
                <a:spcPts val="0"/>
              </a:spcAft>
              <a:buNone/>
              <a:defRPr b="0" i="0" sz="9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10" name="Google Shape;10;p1"/>
          <p:cNvCxnSpPr/>
          <p:nvPr/>
        </p:nvCxnSpPr>
        <p:spPr>
          <a:xfrm>
            <a:off x="0" y="931178"/>
            <a:ext cx="9144000" cy="0"/>
          </a:xfrm>
          <a:prstGeom prst="straightConnector1">
            <a:avLst/>
          </a:prstGeom>
          <a:solidFill>
            <a:schemeClr val="accent1"/>
          </a:solidFill>
          <a:ln cap="flat" cmpd="sng" w="38100">
            <a:solidFill>
              <a:schemeClr val="dk1"/>
            </a:solidFill>
            <a:prstDash val="solid"/>
            <a:round/>
            <a:headEnd len="sm" w="sm" type="none"/>
            <a:tailEnd len="sm" w="sm" type="none"/>
          </a:ln>
        </p:spPr>
      </p:cxnSp>
      <p:sp>
        <p:nvSpPr>
          <p:cNvPr id="11" name="Google Shape;11;p1"/>
          <p:cNvSpPr txBox="1"/>
          <p:nvPr/>
        </p:nvSpPr>
        <p:spPr>
          <a:xfrm>
            <a:off x="7293942" y="4987608"/>
            <a:ext cx="3763200" cy="128700"/>
          </a:xfrm>
          <a:prstGeom prst="rect">
            <a:avLst/>
          </a:prstGeom>
          <a:noFill/>
          <a:ln>
            <a:noFill/>
          </a:ln>
        </p:spPr>
        <p:txBody>
          <a:bodyPr anchorCtr="0" anchor="ctr" bIns="39550" lIns="79125" spcFirstLastPara="1" rIns="79125" wrap="square" tIns="39550">
            <a:noAutofit/>
          </a:bodyPr>
          <a:lstStyle/>
          <a:p>
            <a:pPr indent="0" lvl="0" marL="0" marR="0" rtl="0" algn="l">
              <a:spcBef>
                <a:spcPts val="0"/>
              </a:spcBef>
              <a:spcAft>
                <a:spcPts val="0"/>
              </a:spcAft>
              <a:buNone/>
            </a:pPr>
            <a:r>
              <a:rPr lang="en" sz="700">
                <a:solidFill>
                  <a:schemeClr val="dk1"/>
                </a:solidFill>
              </a:rPr>
              <a:t>KRR Final Project - Academic Advisor</a:t>
            </a:r>
            <a:endParaRPr sz="12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10" Type="http://schemas.openxmlformats.org/officeDocument/2006/relationships/image" Target="../media/image13.png"/><Relationship Id="rId9" Type="http://schemas.openxmlformats.org/officeDocument/2006/relationships/image" Target="../media/image30.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 name="Shape 34"/>
        <p:cNvGrpSpPr/>
        <p:nvPr/>
      </p:nvGrpSpPr>
      <p:grpSpPr>
        <a:xfrm>
          <a:off x="0" y="0"/>
          <a:ext cx="0" cy="0"/>
          <a:chOff x="0" y="0"/>
          <a:chExt cx="0" cy="0"/>
        </a:xfrm>
      </p:grpSpPr>
      <p:sp>
        <p:nvSpPr>
          <p:cNvPr id="35" name="Google Shape;35;p6"/>
          <p:cNvSpPr txBox="1"/>
          <p:nvPr>
            <p:ph type="ctrTitle"/>
          </p:nvPr>
        </p:nvSpPr>
        <p:spPr>
          <a:xfrm>
            <a:off x="0" y="2242488"/>
            <a:ext cx="9155700" cy="12786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None/>
            </a:pPr>
            <a:r>
              <a:rPr lang="en"/>
              <a:t>CS Academic Advisor with Companions</a:t>
            </a:r>
            <a:endParaRPr/>
          </a:p>
          <a:p>
            <a:pPr indent="0" lvl="0" marL="0" rtl="0" algn="ctr">
              <a:lnSpc>
                <a:spcPct val="100000"/>
              </a:lnSpc>
              <a:spcBef>
                <a:spcPts val="0"/>
              </a:spcBef>
              <a:spcAft>
                <a:spcPts val="0"/>
              </a:spcAft>
              <a:buNone/>
            </a:pPr>
            <a:r>
              <a:rPr b="0" lang="en" sz="1400">
                <a:solidFill>
                  <a:schemeClr val="dk1"/>
                </a:solidFill>
              </a:rPr>
              <a:t>Team Members - Albert Guo, Harper Pack, Keith Pallo, Nico Tyjeski </a:t>
            </a:r>
            <a:endParaRPr/>
          </a:p>
        </p:txBody>
      </p:sp>
      <p:sp>
        <p:nvSpPr>
          <p:cNvPr id="36" name="Google Shape;36;p6"/>
          <p:cNvSpPr txBox="1"/>
          <p:nvPr/>
        </p:nvSpPr>
        <p:spPr>
          <a:xfrm>
            <a:off x="1698000" y="3166050"/>
            <a:ext cx="5759700" cy="4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 name="Google Shape;37;p6"/>
          <p:cNvSpPr txBox="1"/>
          <p:nvPr>
            <p:ph type="ctrTitle"/>
          </p:nvPr>
        </p:nvSpPr>
        <p:spPr>
          <a:xfrm>
            <a:off x="-5850" y="195488"/>
            <a:ext cx="9155700" cy="1278600"/>
          </a:xfrm>
          <a:prstGeom prst="rect">
            <a:avLst/>
          </a:prstGeom>
        </p:spPr>
        <p:txBody>
          <a:bodyPr anchorCtr="0" anchor="ctr" bIns="39550" lIns="79125" spcFirstLastPara="1" rIns="79125" wrap="square" tIns="39550">
            <a:noAutofit/>
          </a:bodyPr>
          <a:lstStyle/>
          <a:p>
            <a:pPr indent="0" lvl="0" marL="0" rtl="0" algn="ctr">
              <a:lnSpc>
                <a:spcPct val="100000"/>
              </a:lnSpc>
              <a:spcBef>
                <a:spcPts val="0"/>
              </a:spcBef>
              <a:spcAft>
                <a:spcPts val="0"/>
              </a:spcAft>
              <a:buNone/>
            </a:pPr>
            <a:r>
              <a:rPr lang="en"/>
              <a:t>KRR Final Presentation</a:t>
            </a:r>
            <a:r>
              <a:rPr b="0" lang="en" sz="1400">
                <a:solidFill>
                  <a:schemeClr val="dk1"/>
                </a:solidFill>
              </a:rPr>
              <a:t> </a:t>
            </a:r>
            <a:endParaRPr/>
          </a:p>
        </p:txBody>
      </p:sp>
      <p:sp>
        <p:nvSpPr>
          <p:cNvPr id="38" name="Google Shape;38;p6"/>
          <p:cNvSpPr txBox="1"/>
          <p:nvPr>
            <p:ph idx="12" type="sldNum"/>
          </p:nvPr>
        </p:nvSpPr>
        <p:spPr>
          <a:xfrm>
            <a:off x="8556784" y="4749851"/>
            <a:ext cx="548700" cy="393600"/>
          </a:xfrm>
          <a:prstGeom prst="rect">
            <a:avLst/>
          </a:prstGeom>
        </p:spPr>
        <p:txBody>
          <a:bodyPr anchorCtr="0" anchor="t" bIns="39550" lIns="79125" spcFirstLastPara="1" rIns="79125" wrap="square" tIns="3955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5"/>
          <p:cNvSpPr txBox="1"/>
          <p:nvPr>
            <p:ph type="title"/>
          </p:nvPr>
        </p:nvSpPr>
        <p:spPr>
          <a:xfrm>
            <a:off x="25" y="14550"/>
            <a:ext cx="9144000" cy="852000"/>
          </a:xfrm>
          <a:prstGeom prst="rect">
            <a:avLst/>
          </a:prstGeom>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2000"/>
              <a:t>“I’m interested in taking Introduction to Computer Programming in the spring! </a:t>
            </a:r>
            <a:endParaRPr sz="2000"/>
          </a:p>
          <a:p>
            <a:pPr indent="0" lvl="0" marL="0" rtl="0" algn="ctr">
              <a:lnSpc>
                <a:spcPct val="100000"/>
              </a:lnSpc>
              <a:spcBef>
                <a:spcPts val="0"/>
              </a:spcBef>
              <a:spcAft>
                <a:spcPts val="0"/>
              </a:spcAft>
              <a:buNone/>
            </a:pPr>
            <a:r>
              <a:rPr lang="en" sz="2000"/>
              <a:t>Is it going to be offered?”</a:t>
            </a:r>
            <a:endParaRPr sz="2000"/>
          </a:p>
        </p:txBody>
      </p:sp>
      <p:pic>
        <p:nvPicPr>
          <p:cNvPr id="169" name="Google Shape;169;p15"/>
          <p:cNvPicPr preferRelativeResize="0"/>
          <p:nvPr/>
        </p:nvPicPr>
        <p:blipFill rotWithShape="1">
          <a:blip r:embed="rId3">
            <a:alphaModFix/>
          </a:blip>
          <a:srcRect b="0" l="0" r="0" t="41931"/>
          <a:stretch/>
        </p:blipFill>
        <p:spPr>
          <a:xfrm>
            <a:off x="1582453" y="3464300"/>
            <a:ext cx="5636799" cy="1245075"/>
          </a:xfrm>
          <a:prstGeom prst="rect">
            <a:avLst/>
          </a:prstGeom>
          <a:noFill/>
          <a:ln cap="flat" cmpd="sng" w="38100">
            <a:solidFill>
              <a:srgbClr val="FF9900"/>
            </a:solidFill>
            <a:prstDash val="solid"/>
            <a:round/>
            <a:headEnd len="sm" w="sm" type="none"/>
            <a:tailEnd len="sm" w="sm" type="none"/>
          </a:ln>
        </p:spPr>
      </p:pic>
      <p:sp>
        <p:nvSpPr>
          <p:cNvPr id="170" name="Google Shape;170;p15"/>
          <p:cNvSpPr/>
          <p:nvPr/>
        </p:nvSpPr>
        <p:spPr>
          <a:xfrm rot="10800000">
            <a:off x="4220100" y="2725200"/>
            <a:ext cx="361500" cy="5985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txBox="1"/>
          <p:nvPr/>
        </p:nvSpPr>
        <p:spPr>
          <a:xfrm>
            <a:off x="535050" y="1129325"/>
            <a:ext cx="84057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15"/>
          <p:cNvPicPr preferRelativeResize="0"/>
          <p:nvPr/>
        </p:nvPicPr>
        <p:blipFill>
          <a:blip r:embed="rId4">
            <a:alphaModFix/>
          </a:blip>
          <a:stretch>
            <a:fillRect/>
          </a:stretch>
        </p:blipFill>
        <p:spPr>
          <a:xfrm>
            <a:off x="562138" y="1129324"/>
            <a:ext cx="7677426" cy="1455275"/>
          </a:xfrm>
          <a:prstGeom prst="rect">
            <a:avLst/>
          </a:prstGeom>
          <a:noFill/>
          <a:ln>
            <a:noFill/>
          </a:ln>
        </p:spPr>
      </p:pic>
      <p:sp>
        <p:nvSpPr>
          <p:cNvPr id="173" name="Google Shape;173;p15"/>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74" name="Google Shape;174;p15"/>
          <p:cNvSpPr txBox="1"/>
          <p:nvPr/>
        </p:nvSpPr>
        <p:spPr>
          <a:xfrm>
            <a:off x="3788225" y="3477975"/>
            <a:ext cx="47025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6"/>
          <p:cNvSpPr txBox="1"/>
          <p:nvPr>
            <p:ph type="title"/>
          </p:nvPr>
        </p:nvSpPr>
        <p:spPr>
          <a:xfrm>
            <a:off x="0" y="176900"/>
            <a:ext cx="9144000" cy="556500"/>
          </a:xfrm>
          <a:prstGeom prst="rect">
            <a:avLst/>
          </a:prstGeom>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2400">
                <a:solidFill>
                  <a:srgbClr val="000000"/>
                </a:solidFill>
              </a:rPr>
              <a:t>“I’d like to learn about AI this Winter… What are my options?”</a:t>
            </a:r>
            <a:endParaRPr sz="2400"/>
          </a:p>
        </p:txBody>
      </p:sp>
      <p:pic>
        <p:nvPicPr>
          <p:cNvPr id="180" name="Google Shape;180;p16"/>
          <p:cNvPicPr preferRelativeResize="0"/>
          <p:nvPr/>
        </p:nvPicPr>
        <p:blipFill rotWithShape="1">
          <a:blip r:embed="rId3">
            <a:alphaModFix/>
          </a:blip>
          <a:srcRect b="0" l="-1112" r="0" t="44385"/>
          <a:stretch/>
        </p:blipFill>
        <p:spPr>
          <a:xfrm>
            <a:off x="4248875" y="3356950"/>
            <a:ext cx="4708526" cy="1016650"/>
          </a:xfrm>
          <a:prstGeom prst="rect">
            <a:avLst/>
          </a:prstGeom>
          <a:noFill/>
          <a:ln cap="flat" cmpd="sng" w="38100">
            <a:solidFill>
              <a:srgbClr val="E69138"/>
            </a:solidFill>
            <a:prstDash val="solid"/>
            <a:round/>
            <a:headEnd len="sm" w="sm" type="none"/>
            <a:tailEnd len="sm" w="sm" type="none"/>
          </a:ln>
        </p:spPr>
      </p:pic>
      <p:pic>
        <p:nvPicPr>
          <p:cNvPr id="181" name="Google Shape;181;p16"/>
          <p:cNvPicPr preferRelativeResize="0"/>
          <p:nvPr/>
        </p:nvPicPr>
        <p:blipFill rotWithShape="1">
          <a:blip r:embed="rId3">
            <a:alphaModFix/>
          </a:blip>
          <a:srcRect b="55092" l="0" r="33594" t="0"/>
          <a:stretch/>
        </p:blipFill>
        <p:spPr>
          <a:xfrm>
            <a:off x="158438" y="3356950"/>
            <a:ext cx="3829961" cy="1016650"/>
          </a:xfrm>
          <a:prstGeom prst="rect">
            <a:avLst/>
          </a:prstGeom>
          <a:noFill/>
          <a:ln cap="flat" cmpd="sng" w="38100">
            <a:solidFill>
              <a:srgbClr val="E69138"/>
            </a:solidFill>
            <a:prstDash val="solid"/>
            <a:round/>
            <a:headEnd len="sm" w="sm" type="none"/>
            <a:tailEnd len="sm" w="sm" type="none"/>
          </a:ln>
        </p:spPr>
      </p:pic>
      <p:sp>
        <p:nvSpPr>
          <p:cNvPr id="182" name="Google Shape;182;p16"/>
          <p:cNvSpPr/>
          <p:nvPr/>
        </p:nvSpPr>
        <p:spPr>
          <a:xfrm rot="10800000">
            <a:off x="2208050" y="2607025"/>
            <a:ext cx="361500" cy="5985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10800000">
            <a:off x="6422388" y="2645988"/>
            <a:ext cx="361500" cy="5985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185" name="Google Shape;185;p16"/>
          <p:cNvPicPr preferRelativeResize="0"/>
          <p:nvPr/>
        </p:nvPicPr>
        <p:blipFill>
          <a:blip r:embed="rId4">
            <a:alphaModFix/>
          </a:blip>
          <a:stretch>
            <a:fillRect/>
          </a:stretch>
        </p:blipFill>
        <p:spPr>
          <a:xfrm>
            <a:off x="152400" y="1687675"/>
            <a:ext cx="8839198" cy="7149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17"/>
          <p:cNvPicPr preferRelativeResize="0"/>
          <p:nvPr/>
        </p:nvPicPr>
        <p:blipFill rotWithShape="1">
          <a:blip r:embed="rId3">
            <a:alphaModFix/>
          </a:blip>
          <a:srcRect b="0" l="-999" r="0" t="45512"/>
          <a:stretch/>
        </p:blipFill>
        <p:spPr>
          <a:xfrm>
            <a:off x="3833125" y="3432400"/>
            <a:ext cx="5167324" cy="1068725"/>
          </a:xfrm>
          <a:prstGeom prst="rect">
            <a:avLst/>
          </a:prstGeom>
          <a:noFill/>
          <a:ln cap="flat" cmpd="sng" w="38100">
            <a:solidFill>
              <a:srgbClr val="E69138"/>
            </a:solidFill>
            <a:prstDash val="solid"/>
            <a:round/>
            <a:headEnd len="sm" w="sm" type="none"/>
            <a:tailEnd len="sm" w="sm" type="none"/>
          </a:ln>
        </p:spPr>
      </p:pic>
      <p:pic>
        <p:nvPicPr>
          <p:cNvPr id="191" name="Google Shape;191;p17"/>
          <p:cNvPicPr preferRelativeResize="0"/>
          <p:nvPr/>
        </p:nvPicPr>
        <p:blipFill>
          <a:blip r:embed="rId4">
            <a:alphaModFix/>
          </a:blip>
          <a:stretch>
            <a:fillRect/>
          </a:stretch>
        </p:blipFill>
        <p:spPr>
          <a:xfrm>
            <a:off x="174950" y="1639062"/>
            <a:ext cx="8794098" cy="1142200"/>
          </a:xfrm>
          <a:prstGeom prst="rect">
            <a:avLst/>
          </a:prstGeom>
          <a:noFill/>
          <a:ln>
            <a:noFill/>
          </a:ln>
        </p:spPr>
      </p:pic>
      <p:sp>
        <p:nvSpPr>
          <p:cNvPr id="192" name="Google Shape;192;p17"/>
          <p:cNvSpPr txBox="1"/>
          <p:nvPr>
            <p:ph type="title"/>
          </p:nvPr>
        </p:nvSpPr>
        <p:spPr>
          <a:xfrm>
            <a:off x="0" y="332625"/>
            <a:ext cx="9144000" cy="556500"/>
          </a:xfrm>
          <a:prstGeom prst="rect">
            <a:avLst/>
          </a:prstGeom>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2400">
                <a:solidFill>
                  <a:srgbClr val="000000"/>
                </a:solidFill>
              </a:rPr>
              <a:t>“I enjoyed Prof. Rogers’ Data Science course... Is there anything I can take with her next quarter?”</a:t>
            </a:r>
            <a:endParaRPr sz="2400"/>
          </a:p>
        </p:txBody>
      </p:sp>
      <p:pic>
        <p:nvPicPr>
          <p:cNvPr id="193" name="Google Shape;193;p17"/>
          <p:cNvPicPr preferRelativeResize="0"/>
          <p:nvPr/>
        </p:nvPicPr>
        <p:blipFill rotWithShape="1">
          <a:blip r:embed="rId3">
            <a:alphaModFix/>
          </a:blip>
          <a:srcRect b="56606" l="0" r="33805" t="0"/>
          <a:stretch/>
        </p:blipFill>
        <p:spPr>
          <a:xfrm>
            <a:off x="206350" y="3531199"/>
            <a:ext cx="3466401" cy="871125"/>
          </a:xfrm>
          <a:prstGeom prst="rect">
            <a:avLst/>
          </a:prstGeom>
          <a:noFill/>
          <a:ln cap="flat" cmpd="sng" w="38100">
            <a:solidFill>
              <a:srgbClr val="E69138"/>
            </a:solidFill>
            <a:prstDash val="solid"/>
            <a:round/>
            <a:headEnd len="sm" w="sm" type="none"/>
            <a:tailEnd len="sm" w="sm" type="none"/>
          </a:ln>
        </p:spPr>
      </p:pic>
      <p:sp>
        <p:nvSpPr>
          <p:cNvPr id="194" name="Google Shape;194;p17"/>
          <p:cNvSpPr/>
          <p:nvPr/>
        </p:nvSpPr>
        <p:spPr>
          <a:xfrm rot="10800000">
            <a:off x="2208050" y="284930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rot="10800000">
            <a:off x="6059225" y="290225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18"/>
          <p:cNvSpPr txBox="1"/>
          <p:nvPr>
            <p:ph type="title"/>
          </p:nvPr>
        </p:nvSpPr>
        <p:spPr>
          <a:xfrm>
            <a:off x="498216" y="78763"/>
            <a:ext cx="8260800" cy="809700"/>
          </a:xfrm>
          <a:prstGeom prst="rect">
            <a:avLst/>
          </a:prstGeom>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2400">
                <a:solidFill>
                  <a:srgbClr val="000000"/>
                </a:solidFill>
              </a:rPr>
              <a:t>“I’d like to take Machine Learning and Programming Languages next quarter. Do the schedules overlap?”</a:t>
            </a:r>
            <a:endParaRPr/>
          </a:p>
        </p:txBody>
      </p:sp>
      <p:sp>
        <p:nvSpPr>
          <p:cNvPr id="202" name="Google Shape;202;p18"/>
          <p:cNvSpPr/>
          <p:nvPr/>
        </p:nvSpPr>
        <p:spPr>
          <a:xfrm rot="10800000">
            <a:off x="2208050" y="275855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rot="10800000">
            <a:off x="6248325" y="282775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205" name="Google Shape;205;p18"/>
          <p:cNvPicPr preferRelativeResize="0"/>
          <p:nvPr/>
        </p:nvPicPr>
        <p:blipFill>
          <a:blip r:embed="rId3">
            <a:alphaModFix/>
          </a:blip>
          <a:stretch>
            <a:fillRect/>
          </a:stretch>
        </p:blipFill>
        <p:spPr>
          <a:xfrm>
            <a:off x="152400" y="1214813"/>
            <a:ext cx="8839200" cy="1311781"/>
          </a:xfrm>
          <a:prstGeom prst="rect">
            <a:avLst/>
          </a:prstGeom>
          <a:noFill/>
          <a:ln>
            <a:noFill/>
          </a:ln>
        </p:spPr>
      </p:pic>
      <p:pic>
        <p:nvPicPr>
          <p:cNvPr id="206" name="Google Shape;206;p18"/>
          <p:cNvPicPr preferRelativeResize="0"/>
          <p:nvPr/>
        </p:nvPicPr>
        <p:blipFill rotWithShape="1">
          <a:blip r:embed="rId4">
            <a:alphaModFix/>
          </a:blip>
          <a:srcRect b="0" l="0" r="7535" t="0"/>
          <a:stretch/>
        </p:blipFill>
        <p:spPr>
          <a:xfrm>
            <a:off x="57375" y="3551600"/>
            <a:ext cx="4244900" cy="907525"/>
          </a:xfrm>
          <a:prstGeom prst="rect">
            <a:avLst/>
          </a:prstGeom>
          <a:noFill/>
          <a:ln cap="flat" cmpd="sng" w="38100">
            <a:solidFill>
              <a:srgbClr val="FF9900"/>
            </a:solidFill>
            <a:prstDash val="solid"/>
            <a:round/>
            <a:headEnd len="sm" w="sm" type="none"/>
            <a:tailEnd len="sm" w="sm" type="none"/>
          </a:ln>
        </p:spPr>
      </p:pic>
      <p:pic>
        <p:nvPicPr>
          <p:cNvPr id="207" name="Google Shape;207;p18"/>
          <p:cNvPicPr preferRelativeResize="0"/>
          <p:nvPr/>
        </p:nvPicPr>
        <p:blipFill>
          <a:blip r:embed="rId5">
            <a:alphaModFix/>
          </a:blip>
          <a:stretch>
            <a:fillRect/>
          </a:stretch>
        </p:blipFill>
        <p:spPr>
          <a:xfrm>
            <a:off x="4571997" y="3551600"/>
            <a:ext cx="4193901" cy="601750"/>
          </a:xfrm>
          <a:prstGeom prst="rect">
            <a:avLst/>
          </a:prstGeom>
          <a:noFill/>
          <a:ln cap="flat" cmpd="sng" w="38100">
            <a:solidFill>
              <a:srgbClr val="FF99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19"/>
          <p:cNvSpPr txBox="1"/>
          <p:nvPr>
            <p:ph type="title"/>
          </p:nvPr>
        </p:nvSpPr>
        <p:spPr>
          <a:xfrm>
            <a:off x="498216" y="78763"/>
            <a:ext cx="8260800" cy="809700"/>
          </a:xfrm>
          <a:prstGeom prst="rect">
            <a:avLst/>
          </a:prstGeom>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1800">
                <a:solidFill>
                  <a:srgbClr val="000000"/>
                </a:solidFill>
              </a:rPr>
              <a:t>“I’d like to take Data Science, Machine Learning, and Programming Languages next Quarter. What is a fourth class I can take?”</a:t>
            </a:r>
            <a:endParaRPr sz="1800"/>
          </a:p>
        </p:txBody>
      </p:sp>
      <p:sp>
        <p:nvSpPr>
          <p:cNvPr id="213" name="Google Shape;213;p19"/>
          <p:cNvSpPr/>
          <p:nvPr/>
        </p:nvSpPr>
        <p:spPr>
          <a:xfrm rot="10800000">
            <a:off x="2208050" y="2874525"/>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rot="10800000">
            <a:off x="6261825" y="2843088"/>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None/>
            </a:pPr>
            <a:fld id="{00000000-1234-1234-1234-123412341234}" type="slidenum">
              <a:rPr lang="en"/>
              <a:t>‹#›</a:t>
            </a:fld>
            <a:endParaRPr/>
          </a:p>
        </p:txBody>
      </p:sp>
      <p:pic>
        <p:nvPicPr>
          <p:cNvPr id="216" name="Google Shape;216;p19"/>
          <p:cNvPicPr preferRelativeResize="0"/>
          <p:nvPr/>
        </p:nvPicPr>
        <p:blipFill>
          <a:blip r:embed="rId3">
            <a:alphaModFix/>
          </a:blip>
          <a:stretch>
            <a:fillRect/>
          </a:stretch>
        </p:blipFill>
        <p:spPr>
          <a:xfrm>
            <a:off x="1234025" y="1020225"/>
            <a:ext cx="6173878" cy="1785550"/>
          </a:xfrm>
          <a:prstGeom prst="rect">
            <a:avLst/>
          </a:prstGeom>
          <a:noFill/>
          <a:ln>
            <a:noFill/>
          </a:ln>
        </p:spPr>
      </p:pic>
      <p:pic>
        <p:nvPicPr>
          <p:cNvPr id="217" name="Google Shape;217;p19"/>
          <p:cNvPicPr preferRelativeResize="0"/>
          <p:nvPr/>
        </p:nvPicPr>
        <p:blipFill rotWithShape="1">
          <a:blip r:embed="rId4">
            <a:alphaModFix/>
          </a:blip>
          <a:srcRect b="0" l="2126" r="5417" t="0"/>
          <a:stretch/>
        </p:blipFill>
        <p:spPr>
          <a:xfrm>
            <a:off x="336338" y="3521199"/>
            <a:ext cx="4104925" cy="980125"/>
          </a:xfrm>
          <a:prstGeom prst="rect">
            <a:avLst/>
          </a:prstGeom>
          <a:noFill/>
          <a:ln cap="flat" cmpd="sng" w="38100">
            <a:solidFill>
              <a:srgbClr val="FF9900"/>
            </a:solidFill>
            <a:prstDash val="solid"/>
            <a:round/>
            <a:headEnd len="sm" w="sm" type="none"/>
            <a:tailEnd len="sm" w="sm" type="none"/>
          </a:ln>
        </p:spPr>
      </p:pic>
      <p:pic>
        <p:nvPicPr>
          <p:cNvPr id="218" name="Google Shape;218;p19"/>
          <p:cNvPicPr preferRelativeResize="0"/>
          <p:nvPr/>
        </p:nvPicPr>
        <p:blipFill rotWithShape="1">
          <a:blip r:embed="rId5">
            <a:alphaModFix/>
          </a:blip>
          <a:srcRect b="3640" l="0" r="21990" t="5109"/>
          <a:stretch/>
        </p:blipFill>
        <p:spPr>
          <a:xfrm>
            <a:off x="4538250" y="3419700"/>
            <a:ext cx="4484349" cy="1183125"/>
          </a:xfrm>
          <a:prstGeom prst="rect">
            <a:avLst/>
          </a:prstGeom>
          <a:noFill/>
          <a:ln cap="flat" cmpd="sng" w="38100">
            <a:solidFill>
              <a:srgbClr val="FF99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0"/>
          <p:cNvSpPr txBox="1"/>
          <p:nvPr>
            <p:ph type="title"/>
          </p:nvPr>
        </p:nvSpPr>
        <p:spPr>
          <a:xfrm>
            <a:off x="148300" y="80025"/>
            <a:ext cx="8876700" cy="771600"/>
          </a:xfrm>
          <a:prstGeom prst="rect">
            <a:avLst/>
          </a:prstGeom>
          <a:solidFill>
            <a:srgbClr val="FFFFFF"/>
          </a:solidFill>
          <a:ln>
            <a:noFill/>
          </a:ln>
        </p:spPr>
        <p:txBody>
          <a:bodyPr anchorCtr="0" anchor="b" bIns="39550" lIns="79125" spcFirstLastPara="1" rIns="79125" wrap="square" tIns="39550">
            <a:noAutofit/>
          </a:bodyPr>
          <a:lstStyle/>
          <a:p>
            <a:pPr indent="0" lvl="0" marL="0" rtl="0" algn="ctr">
              <a:lnSpc>
                <a:spcPct val="100000"/>
              </a:lnSpc>
              <a:spcBef>
                <a:spcPts val="0"/>
              </a:spcBef>
              <a:spcAft>
                <a:spcPts val="0"/>
              </a:spcAft>
              <a:buNone/>
            </a:pPr>
            <a:r>
              <a:rPr lang="en" sz="1800">
                <a:solidFill>
                  <a:srgbClr val="000000"/>
                </a:solidFill>
              </a:rPr>
              <a:t>“I enjoyed the teaching style of Machine Learning, and I enjoyed the course material of Programming Languages, and I have two classes to fill...</a:t>
            </a:r>
            <a:endParaRPr/>
          </a:p>
        </p:txBody>
      </p:sp>
      <p:pic>
        <p:nvPicPr>
          <p:cNvPr id="224" name="Google Shape;224;p20"/>
          <p:cNvPicPr preferRelativeResize="0"/>
          <p:nvPr/>
        </p:nvPicPr>
        <p:blipFill>
          <a:blip r:embed="rId3">
            <a:alphaModFix/>
          </a:blip>
          <a:stretch>
            <a:fillRect/>
          </a:stretch>
        </p:blipFill>
        <p:spPr>
          <a:xfrm>
            <a:off x="427500" y="1627875"/>
            <a:ext cx="7925900" cy="1254925"/>
          </a:xfrm>
          <a:prstGeom prst="rect">
            <a:avLst/>
          </a:prstGeom>
          <a:noFill/>
          <a:ln>
            <a:noFill/>
          </a:ln>
        </p:spPr>
      </p:pic>
      <p:sp>
        <p:nvSpPr>
          <p:cNvPr id="225" name="Google Shape;225;p20"/>
          <p:cNvSpPr txBox="1"/>
          <p:nvPr/>
        </p:nvSpPr>
        <p:spPr>
          <a:xfrm>
            <a:off x="0" y="1126375"/>
            <a:ext cx="90435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Given that information, what would you recommend I take?”</a:t>
            </a:r>
            <a:endParaRPr sz="1800"/>
          </a:p>
        </p:txBody>
      </p:sp>
      <p:sp>
        <p:nvSpPr>
          <p:cNvPr id="226" name="Google Shape;226;p20"/>
          <p:cNvSpPr/>
          <p:nvPr/>
        </p:nvSpPr>
        <p:spPr>
          <a:xfrm rot="10800000">
            <a:off x="1933750" y="300060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rot="10800000">
            <a:off x="6344650" y="3025500"/>
            <a:ext cx="361500" cy="4227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229" name="Google Shape;229;p20"/>
          <p:cNvPicPr preferRelativeResize="0"/>
          <p:nvPr/>
        </p:nvPicPr>
        <p:blipFill>
          <a:blip r:embed="rId4">
            <a:alphaModFix/>
          </a:blip>
          <a:stretch>
            <a:fillRect/>
          </a:stretch>
        </p:blipFill>
        <p:spPr>
          <a:xfrm>
            <a:off x="185137" y="1507550"/>
            <a:ext cx="8773729" cy="1427425"/>
          </a:xfrm>
          <a:prstGeom prst="rect">
            <a:avLst/>
          </a:prstGeom>
          <a:noFill/>
          <a:ln>
            <a:noFill/>
          </a:ln>
        </p:spPr>
      </p:pic>
      <p:pic>
        <p:nvPicPr>
          <p:cNvPr id="230" name="Google Shape;230;p20"/>
          <p:cNvPicPr preferRelativeResize="0"/>
          <p:nvPr/>
        </p:nvPicPr>
        <p:blipFill>
          <a:blip r:embed="rId5">
            <a:alphaModFix/>
          </a:blip>
          <a:stretch>
            <a:fillRect/>
          </a:stretch>
        </p:blipFill>
        <p:spPr>
          <a:xfrm>
            <a:off x="83900" y="3590900"/>
            <a:ext cx="4061200" cy="1031625"/>
          </a:xfrm>
          <a:prstGeom prst="rect">
            <a:avLst/>
          </a:prstGeom>
          <a:noFill/>
          <a:ln cap="flat" cmpd="sng" w="38100">
            <a:solidFill>
              <a:srgbClr val="FF9900"/>
            </a:solidFill>
            <a:prstDash val="solid"/>
            <a:round/>
            <a:headEnd len="sm" w="sm" type="none"/>
            <a:tailEnd len="sm" w="sm" type="none"/>
          </a:ln>
        </p:spPr>
      </p:pic>
      <p:pic>
        <p:nvPicPr>
          <p:cNvPr id="231" name="Google Shape;231;p20"/>
          <p:cNvPicPr preferRelativeResize="0"/>
          <p:nvPr/>
        </p:nvPicPr>
        <p:blipFill rotWithShape="1">
          <a:blip r:embed="rId6">
            <a:alphaModFix/>
          </a:blip>
          <a:srcRect b="0" l="0" r="4951" t="0"/>
          <a:stretch/>
        </p:blipFill>
        <p:spPr>
          <a:xfrm>
            <a:off x="4304712" y="3659050"/>
            <a:ext cx="4441376" cy="861500"/>
          </a:xfrm>
          <a:prstGeom prst="rect">
            <a:avLst/>
          </a:prstGeom>
          <a:noFill/>
          <a:ln cap="flat" cmpd="sng" w="38100">
            <a:solidFill>
              <a:srgbClr val="FF99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1"/>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Example Query Tree From Quarter Suggestion</a:t>
            </a:r>
            <a:endParaRPr/>
          </a:p>
        </p:txBody>
      </p:sp>
      <p:sp>
        <p:nvSpPr>
          <p:cNvPr id="237" name="Google Shape;237;p21"/>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238" name="Google Shape;238;p21"/>
          <p:cNvPicPr preferRelativeResize="0"/>
          <p:nvPr/>
        </p:nvPicPr>
        <p:blipFill>
          <a:blip r:embed="rId3">
            <a:alphaModFix/>
          </a:blip>
          <a:stretch>
            <a:fillRect/>
          </a:stretch>
        </p:blipFill>
        <p:spPr>
          <a:xfrm>
            <a:off x="1474625" y="945650"/>
            <a:ext cx="3922001" cy="3757951"/>
          </a:xfrm>
          <a:prstGeom prst="rect">
            <a:avLst/>
          </a:prstGeom>
          <a:noFill/>
          <a:ln>
            <a:noFill/>
          </a:ln>
        </p:spPr>
      </p:pic>
      <p:sp>
        <p:nvSpPr>
          <p:cNvPr id="239" name="Google Shape;239;p21"/>
          <p:cNvSpPr/>
          <p:nvPr/>
        </p:nvSpPr>
        <p:spPr>
          <a:xfrm rot="-1147847">
            <a:off x="4553986" y="2628268"/>
            <a:ext cx="1624835" cy="164133"/>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rot="-1147847">
            <a:off x="4553986" y="3315868"/>
            <a:ext cx="1624835" cy="164133"/>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rot="-1147847">
            <a:off x="4553986" y="3806643"/>
            <a:ext cx="1624835" cy="164133"/>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rot="-690173">
            <a:off x="4554025" y="4220654"/>
            <a:ext cx="1624733" cy="164091"/>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6230475" y="2002975"/>
            <a:ext cx="2727000" cy="530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Theoretical ML is chosen because of its Topic similarity to standard ML</a:t>
            </a:r>
            <a:endParaRPr sz="1200"/>
          </a:p>
        </p:txBody>
      </p:sp>
      <p:sp>
        <p:nvSpPr>
          <p:cNvPr id="244" name="Google Shape;244;p21"/>
          <p:cNvSpPr/>
          <p:nvPr/>
        </p:nvSpPr>
        <p:spPr>
          <a:xfrm>
            <a:off x="6230475" y="2713275"/>
            <a:ext cx="2727000" cy="6261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 Structures is chosen because of the Professor similarity to Programming Languages</a:t>
            </a:r>
            <a:endParaRPr sz="1200"/>
          </a:p>
        </p:txBody>
      </p:sp>
      <p:sp>
        <p:nvSpPr>
          <p:cNvPr id="245" name="Google Shape;245;p21"/>
          <p:cNvSpPr/>
          <p:nvPr/>
        </p:nvSpPr>
        <p:spPr>
          <a:xfrm>
            <a:off x="6230475" y="3461675"/>
            <a:ext cx="2727000" cy="3234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Courses are ensured to be different</a:t>
            </a:r>
            <a:endParaRPr sz="1200"/>
          </a:p>
        </p:txBody>
      </p:sp>
      <p:sp>
        <p:nvSpPr>
          <p:cNvPr id="246" name="Google Shape;246;p21"/>
          <p:cNvSpPr/>
          <p:nvPr/>
        </p:nvSpPr>
        <p:spPr>
          <a:xfrm>
            <a:off x="6230475" y="3948800"/>
            <a:ext cx="2727000" cy="3234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Courses do not overlap </a:t>
            </a:r>
            <a:endParaRPr sz="1200"/>
          </a:p>
        </p:txBody>
      </p:sp>
      <p:sp>
        <p:nvSpPr>
          <p:cNvPr id="247" name="Google Shape;247;p21"/>
          <p:cNvSpPr txBox="1"/>
          <p:nvPr/>
        </p:nvSpPr>
        <p:spPr>
          <a:xfrm>
            <a:off x="679950" y="4713075"/>
            <a:ext cx="8009700" cy="216300"/>
          </a:xfrm>
          <a:prstGeom prst="rect">
            <a:avLst/>
          </a:prstGeom>
          <a:solidFill>
            <a:srgbClr val="3658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Can easily extend to full quarter - simple version shown here </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2"/>
          <p:cNvSpPr txBox="1"/>
          <p:nvPr>
            <p:ph type="ctrTitle"/>
          </p:nvPr>
        </p:nvSpPr>
        <p:spPr>
          <a:xfrm>
            <a:off x="-5850" y="1932438"/>
            <a:ext cx="9155700" cy="12786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None/>
            </a:pPr>
            <a:r>
              <a:rPr lang="en"/>
              <a:t>Enhanced Reasoning</a:t>
            </a:r>
            <a:endParaRPr/>
          </a:p>
        </p:txBody>
      </p:sp>
      <p:sp>
        <p:nvSpPr>
          <p:cNvPr id="253" name="Google Shape;253;p22"/>
          <p:cNvSpPr txBox="1"/>
          <p:nvPr>
            <p:ph idx="12" type="sldNum"/>
          </p:nvPr>
        </p:nvSpPr>
        <p:spPr>
          <a:xfrm>
            <a:off x="8556784" y="4749851"/>
            <a:ext cx="548700" cy="393600"/>
          </a:xfrm>
          <a:prstGeom prst="rect">
            <a:avLst/>
          </a:prstGeom>
        </p:spPr>
        <p:txBody>
          <a:bodyPr anchorCtr="0" anchor="t" bIns="39550" lIns="79125" spcFirstLastPara="1" rIns="79125" wrap="square" tIns="3955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4" name="Google Shape;254;p22"/>
          <p:cNvSpPr txBox="1"/>
          <p:nvPr>
            <p:ph idx="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3"/>
          <p:cNvSpPr txBox="1"/>
          <p:nvPr>
            <p:ph type="title"/>
          </p:nvPr>
        </p:nvSpPr>
        <p:spPr>
          <a:xfrm>
            <a:off x="679950" y="33350"/>
            <a:ext cx="84639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Analogy enables automatic identification of meaningful  similarity across different cases... </a:t>
            </a:r>
            <a:endParaRPr/>
          </a:p>
        </p:txBody>
      </p:sp>
      <p:sp>
        <p:nvSpPr>
          <p:cNvPr id="260" name="Google Shape;260;p23"/>
          <p:cNvSpPr/>
          <p:nvPr/>
        </p:nvSpPr>
        <p:spPr>
          <a:xfrm>
            <a:off x="3729225" y="2383850"/>
            <a:ext cx="1327800" cy="1319400"/>
          </a:xfrm>
          <a:prstGeom prst="ellipse">
            <a:avLst/>
          </a:prstGeom>
          <a:noFill/>
          <a:ln cap="flat" cmpd="sng" w="2857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Introduction</a:t>
            </a:r>
            <a:endParaRPr/>
          </a:p>
          <a:p>
            <a:pPr indent="0" lvl="0" marL="0" rtl="0" algn="ctr">
              <a:spcBef>
                <a:spcPts val="0"/>
              </a:spcBef>
              <a:spcAft>
                <a:spcPts val="0"/>
              </a:spcAft>
              <a:buNone/>
            </a:pPr>
            <a:r>
              <a:rPr lang="en"/>
              <a:t>To Artificial</a:t>
            </a:r>
            <a:endParaRPr/>
          </a:p>
          <a:p>
            <a:pPr indent="0" lvl="0" marL="0" rtl="0" algn="ctr">
              <a:spcBef>
                <a:spcPts val="0"/>
              </a:spcBef>
              <a:spcAft>
                <a:spcPts val="0"/>
              </a:spcAft>
              <a:buNone/>
            </a:pPr>
            <a:r>
              <a:rPr lang="en"/>
              <a:t>Intelligence</a:t>
            </a:r>
            <a:endParaRPr/>
          </a:p>
        </p:txBody>
      </p:sp>
      <p:cxnSp>
        <p:nvCxnSpPr>
          <p:cNvPr id="261" name="Google Shape;261;p23"/>
          <p:cNvCxnSpPr>
            <a:stCxn id="260" idx="5"/>
            <a:endCxn id="262" idx="2"/>
          </p:cNvCxnSpPr>
          <p:nvPr/>
        </p:nvCxnSpPr>
        <p:spPr>
          <a:xfrm>
            <a:off x="4862573" y="3510028"/>
            <a:ext cx="894600" cy="929400"/>
          </a:xfrm>
          <a:prstGeom prst="straightConnector1">
            <a:avLst/>
          </a:prstGeom>
          <a:noFill/>
          <a:ln cap="flat" cmpd="sng" w="9525">
            <a:solidFill>
              <a:schemeClr val="dk2"/>
            </a:solidFill>
            <a:prstDash val="solid"/>
            <a:round/>
            <a:headEnd len="med" w="med" type="none"/>
            <a:tailEnd len="med" w="med" type="none"/>
          </a:ln>
        </p:spPr>
      </p:cxnSp>
      <p:sp>
        <p:nvSpPr>
          <p:cNvPr id="263" name="Google Shape;263;p23"/>
          <p:cNvSpPr txBox="1"/>
          <p:nvPr/>
        </p:nvSpPr>
        <p:spPr>
          <a:xfrm>
            <a:off x="3641025" y="20876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course</a:t>
            </a:r>
            <a:endParaRPr b="1"/>
          </a:p>
        </p:txBody>
      </p:sp>
      <p:sp>
        <p:nvSpPr>
          <p:cNvPr id="262" name="Google Shape;262;p23"/>
          <p:cNvSpPr/>
          <p:nvPr/>
        </p:nvSpPr>
        <p:spPr>
          <a:xfrm>
            <a:off x="5757275" y="4099775"/>
            <a:ext cx="1855500" cy="6792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“MWF 4:00-4:50”</a:t>
            </a:r>
            <a:endParaRPr sz="1200"/>
          </a:p>
        </p:txBody>
      </p:sp>
      <p:sp>
        <p:nvSpPr>
          <p:cNvPr id="264" name="Google Shape;264;p23"/>
          <p:cNvSpPr txBox="1"/>
          <p:nvPr/>
        </p:nvSpPr>
        <p:spPr>
          <a:xfrm>
            <a:off x="5932925" y="37450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courseTimeString</a:t>
            </a:r>
            <a:endParaRPr b="1" sz="1200"/>
          </a:p>
        </p:txBody>
      </p:sp>
      <p:sp>
        <p:nvSpPr>
          <p:cNvPr id="265" name="Google Shape;265;p23"/>
          <p:cNvSpPr/>
          <p:nvPr/>
        </p:nvSpPr>
        <p:spPr>
          <a:xfrm>
            <a:off x="6281575" y="2969725"/>
            <a:ext cx="884700" cy="6246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Wilson</a:t>
            </a:r>
            <a:endParaRPr sz="1200"/>
          </a:p>
        </p:txBody>
      </p:sp>
      <p:cxnSp>
        <p:nvCxnSpPr>
          <p:cNvPr id="266" name="Google Shape;266;p23"/>
          <p:cNvCxnSpPr>
            <a:stCxn id="260" idx="6"/>
            <a:endCxn id="265" idx="2"/>
          </p:cNvCxnSpPr>
          <p:nvPr/>
        </p:nvCxnSpPr>
        <p:spPr>
          <a:xfrm>
            <a:off x="5057025" y="3043550"/>
            <a:ext cx="1224600" cy="2385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23"/>
          <p:cNvSpPr txBox="1"/>
          <p:nvPr/>
        </p:nvSpPr>
        <p:spPr>
          <a:xfrm>
            <a:off x="5971825" y="2650759"/>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courseInstructor</a:t>
            </a:r>
            <a:endParaRPr b="1" sz="1200"/>
          </a:p>
        </p:txBody>
      </p:sp>
      <p:sp>
        <p:nvSpPr>
          <p:cNvPr id="268" name="Google Shape;268;p23"/>
          <p:cNvSpPr/>
          <p:nvPr/>
        </p:nvSpPr>
        <p:spPr>
          <a:xfrm>
            <a:off x="5394575" y="1951575"/>
            <a:ext cx="2580900" cy="5127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ComputerScience- Topic</a:t>
            </a:r>
            <a:endParaRPr sz="1200"/>
          </a:p>
        </p:txBody>
      </p:sp>
      <p:cxnSp>
        <p:nvCxnSpPr>
          <p:cNvPr id="269" name="Google Shape;269;p23"/>
          <p:cNvCxnSpPr>
            <a:stCxn id="260" idx="7"/>
            <a:endCxn id="268" idx="2"/>
          </p:cNvCxnSpPr>
          <p:nvPr/>
        </p:nvCxnSpPr>
        <p:spPr>
          <a:xfrm flipH="1" rot="10800000">
            <a:off x="4862573" y="2208072"/>
            <a:ext cx="531900" cy="369000"/>
          </a:xfrm>
          <a:prstGeom prst="straightConnector1">
            <a:avLst/>
          </a:prstGeom>
          <a:noFill/>
          <a:ln cap="flat" cmpd="sng" w="9525">
            <a:solidFill>
              <a:schemeClr val="dk2"/>
            </a:solidFill>
            <a:prstDash val="solid"/>
            <a:round/>
            <a:headEnd len="med" w="med" type="none"/>
            <a:tailEnd len="med" w="med" type="none"/>
          </a:ln>
        </p:spPr>
      </p:cxnSp>
      <p:sp>
        <p:nvSpPr>
          <p:cNvPr id="270" name="Google Shape;270;p23"/>
          <p:cNvSpPr txBox="1"/>
          <p:nvPr/>
        </p:nvSpPr>
        <p:spPr>
          <a:xfrm>
            <a:off x="5861700" y="15777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courseTopic</a:t>
            </a:r>
            <a:endParaRPr b="1" sz="1200"/>
          </a:p>
        </p:txBody>
      </p:sp>
      <p:sp>
        <p:nvSpPr>
          <p:cNvPr id="271" name="Google Shape;271;p23"/>
          <p:cNvSpPr/>
          <p:nvPr/>
        </p:nvSpPr>
        <p:spPr>
          <a:xfrm>
            <a:off x="1241775" y="1868675"/>
            <a:ext cx="1769400" cy="592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assignmentBased</a:t>
            </a:r>
            <a:endParaRPr sz="1200"/>
          </a:p>
        </p:txBody>
      </p:sp>
      <p:cxnSp>
        <p:nvCxnSpPr>
          <p:cNvPr id="272" name="Google Shape;272;p23"/>
          <p:cNvCxnSpPr>
            <a:stCxn id="260" idx="1"/>
            <a:endCxn id="271" idx="5"/>
          </p:cNvCxnSpPr>
          <p:nvPr/>
        </p:nvCxnSpPr>
        <p:spPr>
          <a:xfrm rot="10800000">
            <a:off x="2752177" y="2374572"/>
            <a:ext cx="1171500" cy="2025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nvSpPr>
        <p:spPr>
          <a:xfrm>
            <a:off x="1374375" y="1575397"/>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courseWorkType</a:t>
            </a:r>
            <a:endParaRPr b="1" sz="1200"/>
          </a:p>
        </p:txBody>
      </p:sp>
      <p:sp>
        <p:nvSpPr>
          <p:cNvPr id="274" name="Google Shape;274;p23"/>
          <p:cNvSpPr/>
          <p:nvPr/>
        </p:nvSpPr>
        <p:spPr>
          <a:xfrm>
            <a:off x="679950" y="3063175"/>
            <a:ext cx="1991700" cy="6819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artificialIntelligence</a:t>
            </a:r>
            <a:endParaRPr sz="1200"/>
          </a:p>
        </p:txBody>
      </p:sp>
      <p:cxnSp>
        <p:nvCxnSpPr>
          <p:cNvPr id="275" name="Google Shape;275;p23"/>
          <p:cNvCxnSpPr>
            <a:stCxn id="260" idx="2"/>
            <a:endCxn id="274" idx="6"/>
          </p:cNvCxnSpPr>
          <p:nvPr/>
        </p:nvCxnSpPr>
        <p:spPr>
          <a:xfrm flipH="1">
            <a:off x="2671725" y="3043550"/>
            <a:ext cx="1057500" cy="3606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3"/>
          <p:cNvSpPr txBox="1"/>
          <p:nvPr/>
        </p:nvSpPr>
        <p:spPr>
          <a:xfrm>
            <a:off x="923700" y="27449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courseSubTopic</a:t>
            </a:r>
            <a:endParaRPr b="1" sz="1200"/>
          </a:p>
        </p:txBody>
      </p:sp>
      <p:sp>
        <p:nvSpPr>
          <p:cNvPr id="277" name="Google Shape;277;p23"/>
          <p:cNvSpPr/>
          <p:nvPr/>
        </p:nvSpPr>
        <p:spPr>
          <a:xfrm>
            <a:off x="2281050" y="4147525"/>
            <a:ext cx="1244100" cy="6246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hardCourse</a:t>
            </a:r>
            <a:endParaRPr sz="1200"/>
          </a:p>
        </p:txBody>
      </p:sp>
      <p:cxnSp>
        <p:nvCxnSpPr>
          <p:cNvPr id="278" name="Google Shape;278;p23"/>
          <p:cNvCxnSpPr>
            <a:stCxn id="260" idx="3"/>
            <a:endCxn id="277" idx="6"/>
          </p:cNvCxnSpPr>
          <p:nvPr/>
        </p:nvCxnSpPr>
        <p:spPr>
          <a:xfrm flipH="1">
            <a:off x="3525277" y="3510028"/>
            <a:ext cx="398400" cy="949800"/>
          </a:xfrm>
          <a:prstGeom prst="straightConnector1">
            <a:avLst/>
          </a:prstGeom>
          <a:noFill/>
          <a:ln cap="flat" cmpd="sng" w="9525">
            <a:solidFill>
              <a:schemeClr val="dk2"/>
            </a:solidFill>
            <a:prstDash val="solid"/>
            <a:round/>
            <a:headEnd len="med" w="med" type="none"/>
            <a:tailEnd len="med" w="med" type="none"/>
          </a:ln>
        </p:spPr>
      </p:cxnSp>
      <p:sp>
        <p:nvSpPr>
          <p:cNvPr id="279" name="Google Shape;279;p23"/>
          <p:cNvSpPr txBox="1"/>
          <p:nvPr/>
        </p:nvSpPr>
        <p:spPr>
          <a:xfrm>
            <a:off x="2151000" y="3812122"/>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courseDifficulty</a:t>
            </a:r>
            <a:endParaRPr b="1" sz="1200"/>
          </a:p>
        </p:txBody>
      </p:sp>
      <p:sp>
        <p:nvSpPr>
          <p:cNvPr id="280" name="Google Shape;280;p23"/>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81" name="Google Shape;281;p23"/>
          <p:cNvSpPr txBox="1"/>
          <p:nvPr/>
        </p:nvSpPr>
        <p:spPr>
          <a:xfrm>
            <a:off x="3641037" y="1278459"/>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likedCourse</a:t>
            </a:r>
            <a:endParaRPr b="1" sz="1200"/>
          </a:p>
        </p:txBody>
      </p:sp>
      <p:cxnSp>
        <p:nvCxnSpPr>
          <p:cNvPr id="282" name="Google Shape;282;p23"/>
          <p:cNvCxnSpPr>
            <a:stCxn id="281" idx="2"/>
            <a:endCxn id="263" idx="0"/>
          </p:cNvCxnSpPr>
          <p:nvPr/>
        </p:nvCxnSpPr>
        <p:spPr>
          <a:xfrm>
            <a:off x="4393137" y="1652259"/>
            <a:ext cx="0" cy="4353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4"/>
          <p:cNvSpPr txBox="1"/>
          <p:nvPr>
            <p:ph type="title"/>
          </p:nvPr>
        </p:nvSpPr>
        <p:spPr>
          <a:xfrm>
            <a:off x="679950" y="33350"/>
            <a:ext cx="84639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...allowing users to query using objects rather than criteria</a:t>
            </a:r>
            <a:endParaRPr/>
          </a:p>
        </p:txBody>
      </p:sp>
      <p:cxnSp>
        <p:nvCxnSpPr>
          <p:cNvPr id="288" name="Google Shape;288;p24"/>
          <p:cNvCxnSpPr>
            <a:stCxn id="289" idx="5"/>
            <a:endCxn id="290" idx="2"/>
          </p:cNvCxnSpPr>
          <p:nvPr/>
        </p:nvCxnSpPr>
        <p:spPr>
          <a:xfrm>
            <a:off x="1786593" y="3374590"/>
            <a:ext cx="149100" cy="5709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4"/>
          <p:cNvSpPr txBox="1"/>
          <p:nvPr/>
        </p:nvSpPr>
        <p:spPr>
          <a:xfrm>
            <a:off x="742175" y="25156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course</a:t>
            </a:r>
            <a:endParaRPr b="1" sz="1000"/>
          </a:p>
        </p:txBody>
      </p:sp>
      <p:sp>
        <p:nvSpPr>
          <p:cNvPr id="290" name="Google Shape;290;p24"/>
          <p:cNvSpPr/>
          <p:nvPr/>
        </p:nvSpPr>
        <p:spPr>
          <a:xfrm>
            <a:off x="1935625" y="3790100"/>
            <a:ext cx="586200" cy="3105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“MWF 4:00-4:50”</a:t>
            </a:r>
            <a:endParaRPr sz="600"/>
          </a:p>
        </p:txBody>
      </p:sp>
      <p:sp>
        <p:nvSpPr>
          <p:cNvPr id="292" name="Google Shape;292;p24"/>
          <p:cNvSpPr txBox="1"/>
          <p:nvPr/>
        </p:nvSpPr>
        <p:spPr>
          <a:xfrm>
            <a:off x="1590626" y="3550575"/>
            <a:ext cx="1276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courseTimeString</a:t>
            </a:r>
            <a:endParaRPr b="1" sz="600"/>
          </a:p>
        </p:txBody>
      </p:sp>
      <p:sp>
        <p:nvSpPr>
          <p:cNvPr id="293" name="Google Shape;293;p24"/>
          <p:cNvSpPr/>
          <p:nvPr/>
        </p:nvSpPr>
        <p:spPr>
          <a:xfrm>
            <a:off x="2220250" y="3111087"/>
            <a:ext cx="4905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Wilson</a:t>
            </a:r>
            <a:endParaRPr sz="600"/>
          </a:p>
        </p:txBody>
      </p:sp>
      <p:cxnSp>
        <p:nvCxnSpPr>
          <p:cNvPr id="294" name="Google Shape;294;p24"/>
          <p:cNvCxnSpPr>
            <a:stCxn id="289" idx="6"/>
            <a:endCxn id="293" idx="2"/>
          </p:cNvCxnSpPr>
          <p:nvPr/>
        </p:nvCxnSpPr>
        <p:spPr>
          <a:xfrm>
            <a:off x="1907675" y="3127350"/>
            <a:ext cx="312600" cy="17070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24"/>
          <p:cNvSpPr txBox="1"/>
          <p:nvPr/>
        </p:nvSpPr>
        <p:spPr>
          <a:xfrm>
            <a:off x="1892599" y="2871036"/>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courseInstructor</a:t>
            </a:r>
            <a:endParaRPr b="1" sz="600"/>
          </a:p>
        </p:txBody>
      </p:sp>
      <p:sp>
        <p:nvSpPr>
          <p:cNvPr id="296" name="Google Shape;296;p24"/>
          <p:cNvSpPr/>
          <p:nvPr/>
        </p:nvSpPr>
        <p:spPr>
          <a:xfrm>
            <a:off x="1991275" y="2520075"/>
            <a:ext cx="542700" cy="3105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CS</a:t>
            </a:r>
            <a:r>
              <a:rPr lang="en" sz="600"/>
              <a:t>- Topic</a:t>
            </a:r>
            <a:endParaRPr sz="600"/>
          </a:p>
        </p:txBody>
      </p:sp>
      <p:cxnSp>
        <p:nvCxnSpPr>
          <p:cNvPr id="297" name="Google Shape;297;p24"/>
          <p:cNvCxnSpPr>
            <a:stCxn id="289" idx="7"/>
            <a:endCxn id="296" idx="2"/>
          </p:cNvCxnSpPr>
          <p:nvPr/>
        </p:nvCxnSpPr>
        <p:spPr>
          <a:xfrm flipH="1" rot="10800000">
            <a:off x="1786593" y="2675210"/>
            <a:ext cx="204600" cy="2049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24"/>
          <p:cNvSpPr txBox="1"/>
          <p:nvPr/>
        </p:nvSpPr>
        <p:spPr>
          <a:xfrm>
            <a:off x="1665485" y="228096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courseTopic</a:t>
            </a:r>
            <a:endParaRPr b="1" sz="600"/>
          </a:p>
        </p:txBody>
      </p:sp>
      <p:sp>
        <p:nvSpPr>
          <p:cNvPr id="299" name="Google Shape;299;p24"/>
          <p:cNvSpPr/>
          <p:nvPr/>
        </p:nvSpPr>
        <p:spPr>
          <a:xfrm>
            <a:off x="356175" y="2416850"/>
            <a:ext cx="5862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assignmentBased</a:t>
            </a:r>
            <a:endParaRPr sz="600"/>
          </a:p>
        </p:txBody>
      </p:sp>
      <p:cxnSp>
        <p:nvCxnSpPr>
          <p:cNvPr id="300" name="Google Shape;300;p24"/>
          <p:cNvCxnSpPr>
            <a:stCxn id="289" idx="1"/>
            <a:endCxn id="299" idx="5"/>
          </p:cNvCxnSpPr>
          <p:nvPr/>
        </p:nvCxnSpPr>
        <p:spPr>
          <a:xfrm rot="10800000">
            <a:off x="856657" y="2735810"/>
            <a:ext cx="345300" cy="144300"/>
          </a:xfrm>
          <a:prstGeom prst="straightConnector1">
            <a:avLst/>
          </a:prstGeom>
          <a:noFill/>
          <a:ln cap="flat" cmpd="sng" w="9525">
            <a:solidFill>
              <a:schemeClr val="dk2"/>
            </a:solidFill>
            <a:prstDash val="solid"/>
            <a:round/>
            <a:headEnd len="med" w="med" type="none"/>
            <a:tailEnd len="med" w="med" type="none"/>
          </a:ln>
        </p:spPr>
      </p:cxnSp>
      <p:sp>
        <p:nvSpPr>
          <p:cNvPr id="301" name="Google Shape;301;p24"/>
          <p:cNvSpPr txBox="1"/>
          <p:nvPr/>
        </p:nvSpPr>
        <p:spPr>
          <a:xfrm>
            <a:off x="-10724" y="2172325"/>
            <a:ext cx="13278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courseWorkType</a:t>
            </a:r>
            <a:endParaRPr b="1" sz="600"/>
          </a:p>
        </p:txBody>
      </p:sp>
      <p:sp>
        <p:nvSpPr>
          <p:cNvPr id="302" name="Google Shape;302;p24"/>
          <p:cNvSpPr/>
          <p:nvPr/>
        </p:nvSpPr>
        <p:spPr>
          <a:xfrm>
            <a:off x="356175" y="3171013"/>
            <a:ext cx="586200" cy="3939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aiCourse</a:t>
            </a:r>
            <a:endParaRPr sz="600"/>
          </a:p>
        </p:txBody>
      </p:sp>
      <p:cxnSp>
        <p:nvCxnSpPr>
          <p:cNvPr id="303" name="Google Shape;303;p24"/>
          <p:cNvCxnSpPr>
            <a:stCxn id="289" idx="2"/>
            <a:endCxn id="302" idx="6"/>
          </p:cNvCxnSpPr>
          <p:nvPr/>
        </p:nvCxnSpPr>
        <p:spPr>
          <a:xfrm flipH="1">
            <a:off x="942275" y="3127350"/>
            <a:ext cx="138600" cy="240600"/>
          </a:xfrm>
          <a:prstGeom prst="straightConnector1">
            <a:avLst/>
          </a:prstGeom>
          <a:noFill/>
          <a:ln cap="flat" cmpd="sng" w="9525">
            <a:solidFill>
              <a:schemeClr val="dk2"/>
            </a:solidFill>
            <a:prstDash val="solid"/>
            <a:round/>
            <a:headEnd len="med" w="med" type="none"/>
            <a:tailEnd len="med" w="med" type="none"/>
          </a:ln>
        </p:spPr>
      </p:cxnSp>
      <p:sp>
        <p:nvSpPr>
          <p:cNvPr id="304" name="Google Shape;304;p24"/>
          <p:cNvSpPr txBox="1"/>
          <p:nvPr/>
        </p:nvSpPr>
        <p:spPr>
          <a:xfrm>
            <a:off x="52136" y="2969836"/>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courseSubTopic</a:t>
            </a:r>
            <a:endParaRPr b="1" sz="600"/>
          </a:p>
        </p:txBody>
      </p:sp>
      <p:sp>
        <p:nvSpPr>
          <p:cNvPr id="305" name="Google Shape;305;p24"/>
          <p:cNvSpPr/>
          <p:nvPr/>
        </p:nvSpPr>
        <p:spPr>
          <a:xfrm>
            <a:off x="718475" y="3846175"/>
            <a:ext cx="5862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h</a:t>
            </a:r>
            <a:r>
              <a:rPr lang="en" sz="600"/>
              <a:t>ard Course</a:t>
            </a:r>
            <a:endParaRPr sz="600"/>
          </a:p>
        </p:txBody>
      </p:sp>
      <p:cxnSp>
        <p:nvCxnSpPr>
          <p:cNvPr id="306" name="Google Shape;306;p24"/>
          <p:cNvCxnSpPr>
            <a:stCxn id="289" idx="4"/>
            <a:endCxn id="305" idx="6"/>
          </p:cNvCxnSpPr>
          <p:nvPr/>
        </p:nvCxnSpPr>
        <p:spPr>
          <a:xfrm flipH="1">
            <a:off x="1304675" y="3477000"/>
            <a:ext cx="189600" cy="55620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24"/>
          <p:cNvSpPr txBox="1"/>
          <p:nvPr/>
        </p:nvSpPr>
        <p:spPr>
          <a:xfrm>
            <a:off x="414431" y="360582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courseDifficulty</a:t>
            </a:r>
            <a:endParaRPr b="1" sz="600"/>
          </a:p>
        </p:txBody>
      </p:sp>
      <p:sp>
        <p:nvSpPr>
          <p:cNvPr id="308" name="Google Shape;308;p24"/>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09" name="Google Shape;309;p24"/>
          <p:cNvSpPr txBox="1"/>
          <p:nvPr/>
        </p:nvSpPr>
        <p:spPr>
          <a:xfrm>
            <a:off x="736187" y="136313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likedCourse</a:t>
            </a:r>
            <a:endParaRPr b="1" sz="1200"/>
          </a:p>
        </p:txBody>
      </p:sp>
      <p:cxnSp>
        <p:nvCxnSpPr>
          <p:cNvPr id="310" name="Google Shape;310;p24"/>
          <p:cNvCxnSpPr>
            <a:stCxn id="309" idx="2"/>
            <a:endCxn id="291" idx="0"/>
          </p:cNvCxnSpPr>
          <p:nvPr/>
        </p:nvCxnSpPr>
        <p:spPr>
          <a:xfrm>
            <a:off x="1488287" y="1736934"/>
            <a:ext cx="6000" cy="778800"/>
          </a:xfrm>
          <a:prstGeom prst="straightConnector1">
            <a:avLst/>
          </a:prstGeom>
          <a:noFill/>
          <a:ln cap="flat" cmpd="sng" w="19050">
            <a:solidFill>
              <a:srgbClr val="000000"/>
            </a:solidFill>
            <a:prstDash val="solid"/>
            <a:round/>
            <a:headEnd len="med" w="med" type="none"/>
            <a:tailEnd len="med" w="med" type="triangle"/>
          </a:ln>
        </p:spPr>
      </p:cxnSp>
      <p:cxnSp>
        <p:nvCxnSpPr>
          <p:cNvPr id="311" name="Google Shape;311;p24"/>
          <p:cNvCxnSpPr>
            <a:stCxn id="312" idx="5"/>
            <a:endCxn id="313" idx="2"/>
          </p:cNvCxnSpPr>
          <p:nvPr/>
        </p:nvCxnSpPr>
        <p:spPr>
          <a:xfrm>
            <a:off x="4826168" y="3390990"/>
            <a:ext cx="149100" cy="570900"/>
          </a:xfrm>
          <a:prstGeom prst="straightConnector1">
            <a:avLst/>
          </a:prstGeom>
          <a:noFill/>
          <a:ln cap="flat" cmpd="sng" w="9525">
            <a:solidFill>
              <a:schemeClr val="dk2"/>
            </a:solidFill>
            <a:prstDash val="solid"/>
            <a:round/>
            <a:headEnd len="med" w="med" type="none"/>
            <a:tailEnd len="med" w="med" type="none"/>
          </a:ln>
        </p:spPr>
      </p:cxnSp>
      <p:sp>
        <p:nvSpPr>
          <p:cNvPr id="314" name="Google Shape;314;p24"/>
          <p:cNvSpPr txBox="1"/>
          <p:nvPr/>
        </p:nvSpPr>
        <p:spPr>
          <a:xfrm>
            <a:off x="3781750" y="25320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course</a:t>
            </a:r>
            <a:endParaRPr b="1" sz="1000"/>
          </a:p>
        </p:txBody>
      </p:sp>
      <p:sp>
        <p:nvSpPr>
          <p:cNvPr id="313" name="Google Shape;313;p24"/>
          <p:cNvSpPr/>
          <p:nvPr/>
        </p:nvSpPr>
        <p:spPr>
          <a:xfrm>
            <a:off x="4975200" y="3806500"/>
            <a:ext cx="586200" cy="3105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“T-Th 2:00-3:20”</a:t>
            </a:r>
            <a:endParaRPr sz="600"/>
          </a:p>
        </p:txBody>
      </p:sp>
      <p:sp>
        <p:nvSpPr>
          <p:cNvPr id="315" name="Google Shape;315;p24"/>
          <p:cNvSpPr txBox="1"/>
          <p:nvPr/>
        </p:nvSpPr>
        <p:spPr>
          <a:xfrm>
            <a:off x="4630201" y="3566975"/>
            <a:ext cx="1276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courseTimeString</a:t>
            </a:r>
            <a:endParaRPr b="1" sz="600"/>
          </a:p>
        </p:txBody>
      </p:sp>
      <p:sp>
        <p:nvSpPr>
          <p:cNvPr id="316" name="Google Shape;316;p24"/>
          <p:cNvSpPr/>
          <p:nvPr/>
        </p:nvSpPr>
        <p:spPr>
          <a:xfrm>
            <a:off x="5259825" y="3127487"/>
            <a:ext cx="4905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Wilson</a:t>
            </a:r>
            <a:endParaRPr sz="600"/>
          </a:p>
        </p:txBody>
      </p:sp>
      <p:cxnSp>
        <p:nvCxnSpPr>
          <p:cNvPr id="317" name="Google Shape;317;p24"/>
          <p:cNvCxnSpPr>
            <a:stCxn id="312" idx="6"/>
            <a:endCxn id="316" idx="2"/>
          </p:cNvCxnSpPr>
          <p:nvPr/>
        </p:nvCxnSpPr>
        <p:spPr>
          <a:xfrm>
            <a:off x="4947250" y="3143750"/>
            <a:ext cx="312600" cy="170700"/>
          </a:xfrm>
          <a:prstGeom prst="straightConnector1">
            <a:avLst/>
          </a:prstGeom>
          <a:noFill/>
          <a:ln cap="flat" cmpd="sng" w="9525">
            <a:solidFill>
              <a:schemeClr val="dk2"/>
            </a:solidFill>
            <a:prstDash val="solid"/>
            <a:round/>
            <a:headEnd len="med" w="med" type="none"/>
            <a:tailEnd len="med" w="med" type="none"/>
          </a:ln>
        </p:spPr>
      </p:cxnSp>
      <p:sp>
        <p:nvSpPr>
          <p:cNvPr id="318" name="Google Shape;318;p24"/>
          <p:cNvSpPr txBox="1"/>
          <p:nvPr/>
        </p:nvSpPr>
        <p:spPr>
          <a:xfrm>
            <a:off x="4932174" y="2887436"/>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courseInstructor</a:t>
            </a:r>
            <a:endParaRPr b="1" sz="600"/>
          </a:p>
        </p:txBody>
      </p:sp>
      <p:sp>
        <p:nvSpPr>
          <p:cNvPr id="319" name="Google Shape;319;p24"/>
          <p:cNvSpPr/>
          <p:nvPr/>
        </p:nvSpPr>
        <p:spPr>
          <a:xfrm>
            <a:off x="5030850" y="2536475"/>
            <a:ext cx="542700" cy="3105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CS- Topic</a:t>
            </a:r>
            <a:endParaRPr sz="600"/>
          </a:p>
        </p:txBody>
      </p:sp>
      <p:cxnSp>
        <p:nvCxnSpPr>
          <p:cNvPr id="320" name="Google Shape;320;p24"/>
          <p:cNvCxnSpPr>
            <a:stCxn id="312" idx="7"/>
            <a:endCxn id="319" idx="2"/>
          </p:cNvCxnSpPr>
          <p:nvPr/>
        </p:nvCxnSpPr>
        <p:spPr>
          <a:xfrm flipH="1" rot="10800000">
            <a:off x="4826168" y="2691610"/>
            <a:ext cx="204600" cy="2049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4"/>
          <p:cNvSpPr txBox="1"/>
          <p:nvPr/>
        </p:nvSpPr>
        <p:spPr>
          <a:xfrm>
            <a:off x="4705060" y="229736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courseTopic</a:t>
            </a:r>
            <a:endParaRPr b="1" sz="600"/>
          </a:p>
        </p:txBody>
      </p:sp>
      <p:sp>
        <p:nvSpPr>
          <p:cNvPr id="322" name="Google Shape;322;p24"/>
          <p:cNvSpPr/>
          <p:nvPr/>
        </p:nvSpPr>
        <p:spPr>
          <a:xfrm>
            <a:off x="3395750" y="2433250"/>
            <a:ext cx="5862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assignmentBased</a:t>
            </a:r>
            <a:endParaRPr sz="600"/>
          </a:p>
        </p:txBody>
      </p:sp>
      <p:cxnSp>
        <p:nvCxnSpPr>
          <p:cNvPr id="323" name="Google Shape;323;p24"/>
          <p:cNvCxnSpPr>
            <a:stCxn id="312" idx="1"/>
            <a:endCxn id="322" idx="5"/>
          </p:cNvCxnSpPr>
          <p:nvPr/>
        </p:nvCxnSpPr>
        <p:spPr>
          <a:xfrm rot="10800000">
            <a:off x="3896232" y="2752210"/>
            <a:ext cx="345300" cy="144300"/>
          </a:xfrm>
          <a:prstGeom prst="straightConnector1">
            <a:avLst/>
          </a:prstGeom>
          <a:noFill/>
          <a:ln cap="flat" cmpd="sng" w="9525">
            <a:solidFill>
              <a:schemeClr val="dk2"/>
            </a:solidFill>
            <a:prstDash val="solid"/>
            <a:round/>
            <a:headEnd len="med" w="med" type="none"/>
            <a:tailEnd len="med" w="med" type="none"/>
          </a:ln>
        </p:spPr>
      </p:cxnSp>
      <p:sp>
        <p:nvSpPr>
          <p:cNvPr id="324" name="Google Shape;324;p24"/>
          <p:cNvSpPr txBox="1"/>
          <p:nvPr/>
        </p:nvSpPr>
        <p:spPr>
          <a:xfrm>
            <a:off x="2991313" y="2188725"/>
            <a:ext cx="13278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courseWorkType</a:t>
            </a:r>
            <a:endParaRPr b="1" sz="600"/>
          </a:p>
        </p:txBody>
      </p:sp>
      <p:sp>
        <p:nvSpPr>
          <p:cNvPr id="325" name="Google Shape;325;p24"/>
          <p:cNvSpPr/>
          <p:nvPr/>
        </p:nvSpPr>
        <p:spPr>
          <a:xfrm>
            <a:off x="3395750" y="3187413"/>
            <a:ext cx="586200" cy="3939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aiCourse</a:t>
            </a:r>
            <a:endParaRPr sz="600"/>
          </a:p>
        </p:txBody>
      </p:sp>
      <p:cxnSp>
        <p:nvCxnSpPr>
          <p:cNvPr id="326" name="Google Shape;326;p24"/>
          <p:cNvCxnSpPr>
            <a:stCxn id="312" idx="2"/>
            <a:endCxn id="325" idx="6"/>
          </p:cNvCxnSpPr>
          <p:nvPr/>
        </p:nvCxnSpPr>
        <p:spPr>
          <a:xfrm flipH="1">
            <a:off x="3981850" y="3143750"/>
            <a:ext cx="138600" cy="2406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24"/>
          <p:cNvSpPr txBox="1"/>
          <p:nvPr/>
        </p:nvSpPr>
        <p:spPr>
          <a:xfrm>
            <a:off x="3091700" y="2957525"/>
            <a:ext cx="1194300" cy="4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courseSubTopic</a:t>
            </a:r>
            <a:endParaRPr b="1" sz="600"/>
          </a:p>
        </p:txBody>
      </p:sp>
      <p:sp>
        <p:nvSpPr>
          <p:cNvPr id="328" name="Google Shape;328;p24"/>
          <p:cNvSpPr/>
          <p:nvPr/>
        </p:nvSpPr>
        <p:spPr>
          <a:xfrm>
            <a:off x="3758050" y="3862575"/>
            <a:ext cx="5862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hard Course</a:t>
            </a:r>
            <a:endParaRPr sz="600"/>
          </a:p>
        </p:txBody>
      </p:sp>
      <p:cxnSp>
        <p:nvCxnSpPr>
          <p:cNvPr id="329" name="Google Shape;329;p24"/>
          <p:cNvCxnSpPr>
            <a:stCxn id="312" idx="4"/>
            <a:endCxn id="328" idx="6"/>
          </p:cNvCxnSpPr>
          <p:nvPr/>
        </p:nvCxnSpPr>
        <p:spPr>
          <a:xfrm flipH="1">
            <a:off x="4344250" y="3493400"/>
            <a:ext cx="189600" cy="556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24"/>
          <p:cNvSpPr txBox="1"/>
          <p:nvPr/>
        </p:nvSpPr>
        <p:spPr>
          <a:xfrm>
            <a:off x="3454006" y="362222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courseDifficulty</a:t>
            </a:r>
            <a:endParaRPr b="1" sz="600"/>
          </a:p>
        </p:txBody>
      </p:sp>
      <p:sp>
        <p:nvSpPr>
          <p:cNvPr id="331" name="Google Shape;331;p24"/>
          <p:cNvSpPr txBox="1"/>
          <p:nvPr/>
        </p:nvSpPr>
        <p:spPr>
          <a:xfrm>
            <a:off x="3775762" y="137953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likedCourse ?</a:t>
            </a:r>
            <a:endParaRPr b="1" sz="1200"/>
          </a:p>
        </p:txBody>
      </p:sp>
      <p:cxnSp>
        <p:nvCxnSpPr>
          <p:cNvPr id="332" name="Google Shape;332;p24"/>
          <p:cNvCxnSpPr>
            <a:stCxn id="331" idx="2"/>
            <a:endCxn id="314" idx="0"/>
          </p:cNvCxnSpPr>
          <p:nvPr/>
        </p:nvCxnSpPr>
        <p:spPr>
          <a:xfrm>
            <a:off x="4527862" y="1753334"/>
            <a:ext cx="6000" cy="778800"/>
          </a:xfrm>
          <a:prstGeom prst="straightConnector1">
            <a:avLst/>
          </a:prstGeom>
          <a:noFill/>
          <a:ln cap="flat" cmpd="sng" w="19050">
            <a:solidFill>
              <a:srgbClr val="999999"/>
            </a:solidFill>
            <a:prstDash val="dash"/>
            <a:round/>
            <a:headEnd len="med" w="med" type="none"/>
            <a:tailEnd len="med" w="med" type="triangle"/>
          </a:ln>
        </p:spPr>
      </p:cxnSp>
      <p:cxnSp>
        <p:nvCxnSpPr>
          <p:cNvPr id="333" name="Google Shape;333;p24"/>
          <p:cNvCxnSpPr/>
          <p:nvPr/>
        </p:nvCxnSpPr>
        <p:spPr>
          <a:xfrm>
            <a:off x="3024738" y="1150050"/>
            <a:ext cx="12300" cy="3813900"/>
          </a:xfrm>
          <a:prstGeom prst="straightConnector1">
            <a:avLst/>
          </a:prstGeom>
          <a:noFill/>
          <a:ln cap="flat" cmpd="sng" w="9525">
            <a:solidFill>
              <a:srgbClr val="999999"/>
            </a:solidFill>
            <a:prstDash val="dot"/>
            <a:round/>
            <a:headEnd len="med" w="med" type="none"/>
            <a:tailEnd len="med" w="med" type="none"/>
          </a:ln>
        </p:spPr>
      </p:cxnSp>
      <p:cxnSp>
        <p:nvCxnSpPr>
          <p:cNvPr id="334" name="Google Shape;334;p24"/>
          <p:cNvCxnSpPr>
            <a:stCxn id="335" idx="5"/>
            <a:endCxn id="336" idx="2"/>
          </p:cNvCxnSpPr>
          <p:nvPr/>
        </p:nvCxnSpPr>
        <p:spPr>
          <a:xfrm>
            <a:off x="7837430" y="3407390"/>
            <a:ext cx="149100" cy="5709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24"/>
          <p:cNvSpPr txBox="1"/>
          <p:nvPr/>
        </p:nvSpPr>
        <p:spPr>
          <a:xfrm>
            <a:off x="6793012" y="254848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course</a:t>
            </a:r>
            <a:endParaRPr b="1" sz="1000"/>
          </a:p>
        </p:txBody>
      </p:sp>
      <p:sp>
        <p:nvSpPr>
          <p:cNvPr id="336" name="Google Shape;336;p24"/>
          <p:cNvSpPr/>
          <p:nvPr/>
        </p:nvSpPr>
        <p:spPr>
          <a:xfrm>
            <a:off x="7986463" y="3822900"/>
            <a:ext cx="586200" cy="3105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“MWF 4:00-4:50”</a:t>
            </a:r>
            <a:endParaRPr sz="600"/>
          </a:p>
        </p:txBody>
      </p:sp>
      <p:sp>
        <p:nvSpPr>
          <p:cNvPr id="338" name="Google Shape;338;p24"/>
          <p:cNvSpPr txBox="1"/>
          <p:nvPr/>
        </p:nvSpPr>
        <p:spPr>
          <a:xfrm>
            <a:off x="7641463" y="3583375"/>
            <a:ext cx="1276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courseTimeString</a:t>
            </a:r>
            <a:endParaRPr b="1" sz="600"/>
          </a:p>
        </p:txBody>
      </p:sp>
      <p:sp>
        <p:nvSpPr>
          <p:cNvPr id="339" name="Google Shape;339;p24"/>
          <p:cNvSpPr/>
          <p:nvPr/>
        </p:nvSpPr>
        <p:spPr>
          <a:xfrm>
            <a:off x="8271087" y="3143887"/>
            <a:ext cx="490500" cy="3738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Wilensky</a:t>
            </a:r>
            <a:endParaRPr sz="600"/>
          </a:p>
        </p:txBody>
      </p:sp>
      <p:cxnSp>
        <p:nvCxnSpPr>
          <p:cNvPr id="340" name="Google Shape;340;p24"/>
          <p:cNvCxnSpPr>
            <a:stCxn id="335" idx="6"/>
            <a:endCxn id="339" idx="2"/>
          </p:cNvCxnSpPr>
          <p:nvPr/>
        </p:nvCxnSpPr>
        <p:spPr>
          <a:xfrm>
            <a:off x="7958513" y="3160150"/>
            <a:ext cx="312600" cy="170700"/>
          </a:xfrm>
          <a:prstGeom prst="straightConnector1">
            <a:avLst/>
          </a:prstGeom>
          <a:noFill/>
          <a:ln cap="flat" cmpd="sng" w="9525">
            <a:solidFill>
              <a:schemeClr val="dk2"/>
            </a:solidFill>
            <a:prstDash val="solid"/>
            <a:round/>
            <a:headEnd len="med" w="med" type="none"/>
            <a:tailEnd len="med" w="med" type="none"/>
          </a:ln>
        </p:spPr>
      </p:cxnSp>
      <p:sp>
        <p:nvSpPr>
          <p:cNvPr id="341" name="Google Shape;341;p24"/>
          <p:cNvSpPr txBox="1"/>
          <p:nvPr/>
        </p:nvSpPr>
        <p:spPr>
          <a:xfrm>
            <a:off x="7943437" y="2903836"/>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courseInstructor</a:t>
            </a:r>
            <a:endParaRPr b="1" sz="600"/>
          </a:p>
        </p:txBody>
      </p:sp>
      <p:sp>
        <p:nvSpPr>
          <p:cNvPr id="342" name="Google Shape;342;p24"/>
          <p:cNvSpPr/>
          <p:nvPr/>
        </p:nvSpPr>
        <p:spPr>
          <a:xfrm>
            <a:off x="8042113" y="2552875"/>
            <a:ext cx="542700" cy="3105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CS- Topic</a:t>
            </a:r>
            <a:endParaRPr sz="600"/>
          </a:p>
        </p:txBody>
      </p:sp>
      <p:cxnSp>
        <p:nvCxnSpPr>
          <p:cNvPr id="343" name="Google Shape;343;p24"/>
          <p:cNvCxnSpPr>
            <a:stCxn id="335" idx="7"/>
            <a:endCxn id="342" idx="2"/>
          </p:cNvCxnSpPr>
          <p:nvPr/>
        </p:nvCxnSpPr>
        <p:spPr>
          <a:xfrm flipH="1" rot="10800000">
            <a:off x="7837430" y="2708010"/>
            <a:ext cx="204600" cy="204900"/>
          </a:xfrm>
          <a:prstGeom prst="straightConnector1">
            <a:avLst/>
          </a:prstGeom>
          <a:noFill/>
          <a:ln cap="flat" cmpd="sng" w="9525">
            <a:solidFill>
              <a:schemeClr val="dk2"/>
            </a:solidFill>
            <a:prstDash val="solid"/>
            <a:round/>
            <a:headEnd len="med" w="med" type="none"/>
            <a:tailEnd len="med" w="med" type="none"/>
          </a:ln>
        </p:spPr>
      </p:cxnSp>
      <p:sp>
        <p:nvSpPr>
          <p:cNvPr id="344" name="Google Shape;344;p24"/>
          <p:cNvSpPr txBox="1"/>
          <p:nvPr/>
        </p:nvSpPr>
        <p:spPr>
          <a:xfrm>
            <a:off x="7716323" y="231376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courseTopic</a:t>
            </a:r>
            <a:endParaRPr b="1" sz="600"/>
          </a:p>
        </p:txBody>
      </p:sp>
      <p:sp>
        <p:nvSpPr>
          <p:cNvPr id="345" name="Google Shape;345;p24"/>
          <p:cNvSpPr/>
          <p:nvPr/>
        </p:nvSpPr>
        <p:spPr>
          <a:xfrm>
            <a:off x="6407013" y="2449650"/>
            <a:ext cx="586200" cy="373800"/>
          </a:xfrm>
          <a:prstGeom prst="ellipse">
            <a:avLst/>
          </a:prstGeom>
          <a:solidFill>
            <a:srgbClr val="E0D9F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assignmentBased</a:t>
            </a:r>
            <a:endParaRPr sz="600"/>
          </a:p>
        </p:txBody>
      </p:sp>
      <p:cxnSp>
        <p:nvCxnSpPr>
          <p:cNvPr id="346" name="Google Shape;346;p24"/>
          <p:cNvCxnSpPr>
            <a:stCxn id="335" idx="1"/>
            <a:endCxn id="345" idx="5"/>
          </p:cNvCxnSpPr>
          <p:nvPr/>
        </p:nvCxnSpPr>
        <p:spPr>
          <a:xfrm rot="10800000">
            <a:off x="6907495" y="2768610"/>
            <a:ext cx="345300" cy="144300"/>
          </a:xfrm>
          <a:prstGeom prst="straightConnector1">
            <a:avLst/>
          </a:prstGeom>
          <a:noFill/>
          <a:ln cap="flat" cmpd="sng" w="9525">
            <a:solidFill>
              <a:schemeClr val="dk2"/>
            </a:solidFill>
            <a:prstDash val="solid"/>
            <a:round/>
            <a:headEnd len="med" w="med" type="none"/>
            <a:tailEnd len="med" w="med" type="none"/>
          </a:ln>
        </p:spPr>
      </p:cxnSp>
      <p:sp>
        <p:nvSpPr>
          <p:cNvPr id="347" name="Google Shape;347;p24"/>
          <p:cNvSpPr txBox="1"/>
          <p:nvPr/>
        </p:nvSpPr>
        <p:spPr>
          <a:xfrm>
            <a:off x="6019638" y="2205125"/>
            <a:ext cx="13278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courseWorkType</a:t>
            </a:r>
            <a:endParaRPr b="1" sz="600"/>
          </a:p>
        </p:txBody>
      </p:sp>
      <p:sp>
        <p:nvSpPr>
          <p:cNvPr id="348" name="Google Shape;348;p24"/>
          <p:cNvSpPr/>
          <p:nvPr/>
        </p:nvSpPr>
        <p:spPr>
          <a:xfrm>
            <a:off x="6407013" y="3203813"/>
            <a:ext cx="586200" cy="3939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pedagogy Course</a:t>
            </a:r>
            <a:endParaRPr sz="600"/>
          </a:p>
        </p:txBody>
      </p:sp>
      <p:cxnSp>
        <p:nvCxnSpPr>
          <p:cNvPr id="349" name="Google Shape;349;p24"/>
          <p:cNvCxnSpPr>
            <a:stCxn id="335" idx="2"/>
            <a:endCxn id="348" idx="6"/>
          </p:cNvCxnSpPr>
          <p:nvPr/>
        </p:nvCxnSpPr>
        <p:spPr>
          <a:xfrm flipH="1">
            <a:off x="6993113" y="3160150"/>
            <a:ext cx="138600" cy="2406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24"/>
          <p:cNvSpPr txBox="1"/>
          <p:nvPr/>
        </p:nvSpPr>
        <p:spPr>
          <a:xfrm>
            <a:off x="6102973" y="3002636"/>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courseSubTopic</a:t>
            </a:r>
            <a:endParaRPr b="1" sz="600"/>
          </a:p>
        </p:txBody>
      </p:sp>
      <p:sp>
        <p:nvSpPr>
          <p:cNvPr id="351" name="Google Shape;351;p24"/>
          <p:cNvSpPr/>
          <p:nvPr/>
        </p:nvSpPr>
        <p:spPr>
          <a:xfrm>
            <a:off x="6769312" y="3878975"/>
            <a:ext cx="586200" cy="373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easy</a:t>
            </a:r>
            <a:r>
              <a:rPr lang="en" sz="600"/>
              <a:t> Course</a:t>
            </a:r>
            <a:endParaRPr sz="600"/>
          </a:p>
        </p:txBody>
      </p:sp>
      <p:cxnSp>
        <p:nvCxnSpPr>
          <p:cNvPr id="352" name="Google Shape;352;p24"/>
          <p:cNvCxnSpPr>
            <a:stCxn id="335" idx="4"/>
            <a:endCxn id="351" idx="6"/>
          </p:cNvCxnSpPr>
          <p:nvPr/>
        </p:nvCxnSpPr>
        <p:spPr>
          <a:xfrm flipH="1">
            <a:off x="7355513" y="3509800"/>
            <a:ext cx="189600" cy="556200"/>
          </a:xfrm>
          <a:prstGeom prst="straightConnector1">
            <a:avLst/>
          </a:prstGeom>
          <a:noFill/>
          <a:ln cap="flat" cmpd="sng" w="9525">
            <a:solidFill>
              <a:schemeClr val="dk2"/>
            </a:solidFill>
            <a:prstDash val="solid"/>
            <a:round/>
            <a:headEnd len="med" w="med" type="none"/>
            <a:tailEnd len="med" w="med" type="none"/>
          </a:ln>
        </p:spPr>
      </p:cxnSp>
      <p:sp>
        <p:nvSpPr>
          <p:cNvPr id="353" name="Google Shape;353;p24"/>
          <p:cNvSpPr txBox="1"/>
          <p:nvPr/>
        </p:nvSpPr>
        <p:spPr>
          <a:xfrm>
            <a:off x="6465269" y="3638622"/>
            <a:ext cx="11943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t>courseDifficulty</a:t>
            </a:r>
            <a:endParaRPr b="1" sz="600"/>
          </a:p>
        </p:txBody>
      </p:sp>
      <p:sp>
        <p:nvSpPr>
          <p:cNvPr id="354" name="Google Shape;354;p24"/>
          <p:cNvSpPr txBox="1"/>
          <p:nvPr/>
        </p:nvSpPr>
        <p:spPr>
          <a:xfrm>
            <a:off x="6787025" y="1395934"/>
            <a:ext cx="1504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likedCourse ?</a:t>
            </a:r>
            <a:endParaRPr b="1" sz="1200"/>
          </a:p>
        </p:txBody>
      </p:sp>
      <p:cxnSp>
        <p:nvCxnSpPr>
          <p:cNvPr id="355" name="Google Shape;355;p24"/>
          <p:cNvCxnSpPr>
            <a:stCxn id="354" idx="2"/>
            <a:endCxn id="337" idx="0"/>
          </p:cNvCxnSpPr>
          <p:nvPr/>
        </p:nvCxnSpPr>
        <p:spPr>
          <a:xfrm>
            <a:off x="7539125" y="1769734"/>
            <a:ext cx="6000" cy="778800"/>
          </a:xfrm>
          <a:prstGeom prst="straightConnector1">
            <a:avLst/>
          </a:prstGeom>
          <a:noFill/>
          <a:ln cap="flat" cmpd="sng" w="19050">
            <a:solidFill>
              <a:srgbClr val="999999"/>
            </a:solidFill>
            <a:prstDash val="dash"/>
            <a:round/>
            <a:headEnd len="med" w="med" type="none"/>
            <a:tailEnd len="med" w="med" type="triangle"/>
          </a:ln>
        </p:spPr>
      </p:cxnSp>
      <p:cxnSp>
        <p:nvCxnSpPr>
          <p:cNvPr id="356" name="Google Shape;356;p24"/>
          <p:cNvCxnSpPr>
            <a:stCxn id="305" idx="4"/>
            <a:endCxn id="328" idx="4"/>
          </p:cNvCxnSpPr>
          <p:nvPr/>
        </p:nvCxnSpPr>
        <p:spPr>
          <a:xfrm flipH="1" rot="-5400000">
            <a:off x="2523125" y="2708425"/>
            <a:ext cx="16500" cy="3039600"/>
          </a:xfrm>
          <a:prstGeom prst="bentConnector3">
            <a:avLst>
              <a:gd fmla="val 3271515" name="adj1"/>
            </a:avLst>
          </a:prstGeom>
          <a:noFill/>
          <a:ln cap="flat" cmpd="sng" w="19050">
            <a:solidFill>
              <a:srgbClr val="0000FF"/>
            </a:solidFill>
            <a:prstDash val="solid"/>
            <a:round/>
            <a:headEnd len="med" w="med" type="none"/>
            <a:tailEnd len="med" w="med" type="none"/>
          </a:ln>
        </p:spPr>
      </p:cxnSp>
      <p:cxnSp>
        <p:nvCxnSpPr>
          <p:cNvPr id="357" name="Google Shape;357;p24"/>
          <p:cNvCxnSpPr>
            <a:stCxn id="290" idx="4"/>
            <a:endCxn id="336" idx="4"/>
          </p:cNvCxnSpPr>
          <p:nvPr/>
        </p:nvCxnSpPr>
        <p:spPr>
          <a:xfrm flipH="1" rot="-5400000">
            <a:off x="5237725" y="1091600"/>
            <a:ext cx="32700" cy="6050700"/>
          </a:xfrm>
          <a:prstGeom prst="bentConnector3">
            <a:avLst>
              <a:gd fmla="val 655122" name="adj1"/>
            </a:avLst>
          </a:prstGeom>
          <a:noFill/>
          <a:ln cap="flat" cmpd="sng" w="19050">
            <a:solidFill>
              <a:srgbClr val="FF9900"/>
            </a:solidFill>
            <a:prstDash val="solid"/>
            <a:round/>
            <a:headEnd len="med" w="med" type="none"/>
            <a:tailEnd len="med" w="med" type="none"/>
          </a:ln>
        </p:spPr>
      </p:cxnSp>
      <p:cxnSp>
        <p:nvCxnSpPr>
          <p:cNvPr id="358" name="Google Shape;358;p24"/>
          <p:cNvCxnSpPr>
            <a:stCxn id="302" idx="4"/>
            <a:endCxn id="325" idx="4"/>
          </p:cNvCxnSpPr>
          <p:nvPr/>
        </p:nvCxnSpPr>
        <p:spPr>
          <a:xfrm flipH="1" rot="-5400000">
            <a:off x="2160825" y="2053363"/>
            <a:ext cx="16500" cy="3039600"/>
          </a:xfrm>
          <a:prstGeom prst="bentConnector3">
            <a:avLst>
              <a:gd fmla="val 446288" name="adj1"/>
            </a:avLst>
          </a:prstGeom>
          <a:noFill/>
          <a:ln cap="flat" cmpd="sng" w="19050">
            <a:solidFill>
              <a:srgbClr val="0000FF"/>
            </a:solidFill>
            <a:prstDash val="solid"/>
            <a:round/>
            <a:headEnd len="med" w="med" type="none"/>
            <a:tailEnd len="med" w="med" type="none"/>
          </a:ln>
        </p:spPr>
      </p:cxnSp>
      <p:cxnSp>
        <p:nvCxnSpPr>
          <p:cNvPr id="359" name="Google Shape;359;p24"/>
          <p:cNvCxnSpPr>
            <a:stCxn id="293" idx="4"/>
            <a:endCxn id="316" idx="4"/>
          </p:cNvCxnSpPr>
          <p:nvPr/>
        </p:nvCxnSpPr>
        <p:spPr>
          <a:xfrm flipH="1" rot="-5400000">
            <a:off x="3977050" y="1973337"/>
            <a:ext cx="16500" cy="3039600"/>
          </a:xfrm>
          <a:prstGeom prst="bentConnector3">
            <a:avLst>
              <a:gd fmla="val 758110" name="adj1"/>
            </a:avLst>
          </a:prstGeom>
          <a:noFill/>
          <a:ln cap="flat" cmpd="sng" w="19050">
            <a:solidFill>
              <a:srgbClr val="0000FF"/>
            </a:solidFill>
            <a:prstDash val="solid"/>
            <a:round/>
            <a:headEnd len="med" w="med" type="none"/>
            <a:tailEnd len="med" w="med" type="none"/>
          </a:ln>
        </p:spPr>
      </p:cxnSp>
      <p:cxnSp>
        <p:nvCxnSpPr>
          <p:cNvPr id="360" name="Google Shape;360;p24"/>
          <p:cNvCxnSpPr>
            <a:stCxn id="299" idx="4"/>
            <a:endCxn id="345" idx="4"/>
          </p:cNvCxnSpPr>
          <p:nvPr/>
        </p:nvCxnSpPr>
        <p:spPr>
          <a:xfrm flipH="1" rot="-5400000">
            <a:off x="3658275" y="-218350"/>
            <a:ext cx="32700" cy="6050700"/>
          </a:xfrm>
          <a:prstGeom prst="bentConnector3">
            <a:avLst>
              <a:gd fmla="val 510321" name="adj1"/>
            </a:avLst>
          </a:prstGeom>
          <a:noFill/>
          <a:ln cap="flat" cmpd="sng" w="19050">
            <a:solidFill>
              <a:srgbClr val="38761D"/>
            </a:solidFill>
            <a:prstDash val="solid"/>
            <a:round/>
            <a:headEnd len="med" w="med" type="none"/>
            <a:tailEnd len="med" w="med" type="none"/>
          </a:ln>
        </p:spPr>
      </p:cxnSp>
      <p:sp>
        <p:nvSpPr>
          <p:cNvPr id="289" name="Google Shape;289;p24"/>
          <p:cNvSpPr/>
          <p:nvPr/>
        </p:nvSpPr>
        <p:spPr>
          <a:xfrm>
            <a:off x="1080875" y="2777700"/>
            <a:ext cx="826800" cy="6993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Intro to AI</a:t>
            </a:r>
            <a:endParaRPr sz="1000"/>
          </a:p>
        </p:txBody>
      </p:sp>
      <p:cxnSp>
        <p:nvCxnSpPr>
          <p:cNvPr id="361" name="Google Shape;361;p24"/>
          <p:cNvCxnSpPr>
            <a:stCxn id="322" idx="4"/>
            <a:endCxn id="327" idx="0"/>
          </p:cNvCxnSpPr>
          <p:nvPr/>
        </p:nvCxnSpPr>
        <p:spPr>
          <a:xfrm>
            <a:off x="3688850" y="2807050"/>
            <a:ext cx="0" cy="150600"/>
          </a:xfrm>
          <a:prstGeom prst="straightConnector1">
            <a:avLst/>
          </a:prstGeom>
          <a:noFill/>
          <a:ln cap="flat" cmpd="sng" w="19050">
            <a:solidFill>
              <a:srgbClr val="38761D"/>
            </a:solidFill>
            <a:prstDash val="solid"/>
            <a:round/>
            <a:headEnd len="med" w="med" type="none"/>
            <a:tailEnd len="med" w="med" type="none"/>
          </a:ln>
        </p:spPr>
      </p:cxnSp>
      <p:cxnSp>
        <p:nvCxnSpPr>
          <p:cNvPr id="362" name="Google Shape;362;p24"/>
          <p:cNvCxnSpPr>
            <a:stCxn id="296" idx="4"/>
            <a:endCxn id="342" idx="4"/>
          </p:cNvCxnSpPr>
          <p:nvPr/>
        </p:nvCxnSpPr>
        <p:spPr>
          <a:xfrm flipH="1" rot="-5400000">
            <a:off x="5271625" y="-178425"/>
            <a:ext cx="32700" cy="6050700"/>
          </a:xfrm>
          <a:prstGeom prst="bentConnector3">
            <a:avLst>
              <a:gd fmla="val 227982" name="adj1"/>
            </a:avLst>
          </a:prstGeom>
          <a:noFill/>
          <a:ln cap="flat" cmpd="sng" w="19050">
            <a:solidFill>
              <a:srgbClr val="38761D"/>
            </a:solidFill>
            <a:prstDash val="solid"/>
            <a:round/>
            <a:headEnd len="med" w="med" type="none"/>
            <a:tailEnd len="med" w="med" type="none"/>
          </a:ln>
        </p:spPr>
      </p:cxnSp>
      <p:sp>
        <p:nvSpPr>
          <p:cNvPr id="312" name="Google Shape;312;p24"/>
          <p:cNvSpPr/>
          <p:nvPr/>
        </p:nvSpPr>
        <p:spPr>
          <a:xfrm>
            <a:off x="4120450" y="2794100"/>
            <a:ext cx="826800" cy="6993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KRR</a:t>
            </a:r>
            <a:endParaRPr sz="1000"/>
          </a:p>
        </p:txBody>
      </p:sp>
      <p:sp>
        <p:nvSpPr>
          <p:cNvPr id="335" name="Google Shape;335;p24"/>
          <p:cNvSpPr/>
          <p:nvPr/>
        </p:nvSpPr>
        <p:spPr>
          <a:xfrm>
            <a:off x="7131713" y="2810500"/>
            <a:ext cx="826800" cy="6993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AI Tools for Thinking</a:t>
            </a:r>
            <a:endParaRPr sz="1000"/>
          </a:p>
        </p:txBody>
      </p:sp>
      <p:cxnSp>
        <p:nvCxnSpPr>
          <p:cNvPr id="363" name="Google Shape;363;p24"/>
          <p:cNvCxnSpPr>
            <a:stCxn id="319" idx="4"/>
          </p:cNvCxnSpPr>
          <p:nvPr/>
        </p:nvCxnSpPr>
        <p:spPr>
          <a:xfrm>
            <a:off x="5302200" y="2846975"/>
            <a:ext cx="900" cy="60600"/>
          </a:xfrm>
          <a:prstGeom prst="straightConnector1">
            <a:avLst/>
          </a:prstGeom>
          <a:noFill/>
          <a:ln cap="flat" cmpd="sng" w="19050">
            <a:solidFill>
              <a:srgbClr val="38761D"/>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 name="Shape 42"/>
        <p:cNvGrpSpPr/>
        <p:nvPr/>
      </p:nvGrpSpPr>
      <p:grpSpPr>
        <a:xfrm>
          <a:off x="0" y="0"/>
          <a:ext cx="0" cy="0"/>
          <a:chOff x="0" y="0"/>
          <a:chExt cx="0" cy="0"/>
        </a:xfrm>
      </p:grpSpPr>
      <p:sp>
        <p:nvSpPr>
          <p:cNvPr id="43" name="Google Shape;43;p7"/>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Agenda</a:t>
            </a:r>
            <a:endParaRPr/>
          </a:p>
        </p:txBody>
      </p:sp>
      <p:sp>
        <p:nvSpPr>
          <p:cNvPr id="44" name="Google Shape;44;p7"/>
          <p:cNvSpPr txBox="1"/>
          <p:nvPr>
            <p:ph idx="1" type="body"/>
          </p:nvPr>
        </p:nvSpPr>
        <p:spPr>
          <a:xfrm>
            <a:off x="679941" y="1077516"/>
            <a:ext cx="8260800" cy="3751800"/>
          </a:xfrm>
          <a:prstGeom prst="rect">
            <a:avLst/>
          </a:prstGeom>
        </p:spPr>
        <p:txBody>
          <a:bodyPr anchorCtr="0" anchor="t" bIns="39550" lIns="79125" spcFirstLastPara="1" rIns="79125" wrap="square" tIns="39550">
            <a:noAutofit/>
          </a:bodyPr>
          <a:lstStyle/>
          <a:p>
            <a:pPr indent="-330200" lvl="0" marL="457200" rtl="0" algn="l">
              <a:spcBef>
                <a:spcPts val="0"/>
              </a:spcBef>
              <a:spcAft>
                <a:spcPts val="0"/>
              </a:spcAft>
              <a:buSzPts val="1600"/>
              <a:buChar char="▪"/>
            </a:pPr>
            <a:r>
              <a:rPr lang="en"/>
              <a:t>Motivation</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Related Background Work</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Essential Elements of Reasoning and Representation</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Output Demo</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Questions </a:t>
            </a:r>
            <a:endParaRPr/>
          </a:p>
        </p:txBody>
      </p:sp>
      <p:sp>
        <p:nvSpPr>
          <p:cNvPr id="45" name="Google Shape;45;p7"/>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25"/>
          <p:cNvSpPr txBox="1"/>
          <p:nvPr>
            <p:ph type="title"/>
          </p:nvPr>
        </p:nvSpPr>
        <p:spPr>
          <a:xfrm>
            <a:off x="679950" y="33350"/>
            <a:ext cx="84639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Analogy expands the reasoning capabilities of our system</a:t>
            </a:r>
            <a:endParaRPr/>
          </a:p>
        </p:txBody>
      </p:sp>
      <p:sp>
        <p:nvSpPr>
          <p:cNvPr id="369" name="Google Shape;369;p25"/>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70" name="Google Shape;370;p25"/>
          <p:cNvSpPr txBox="1"/>
          <p:nvPr>
            <p:ph type="title"/>
          </p:nvPr>
        </p:nvSpPr>
        <p:spPr>
          <a:xfrm>
            <a:off x="679950" y="1129450"/>
            <a:ext cx="4196700" cy="4281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b="1" lang="en" sz="1800"/>
              <a:t>Analogy-Enabled Capabilities</a:t>
            </a:r>
            <a:endParaRPr b="1" sz="1800"/>
          </a:p>
        </p:txBody>
      </p:sp>
      <p:grpSp>
        <p:nvGrpSpPr>
          <p:cNvPr id="371" name="Google Shape;371;p25"/>
          <p:cNvGrpSpPr/>
          <p:nvPr/>
        </p:nvGrpSpPr>
        <p:grpSpPr>
          <a:xfrm>
            <a:off x="857775" y="2114900"/>
            <a:ext cx="1085700" cy="1047400"/>
            <a:chOff x="857775" y="2114900"/>
            <a:chExt cx="1085700" cy="1047400"/>
          </a:xfrm>
        </p:grpSpPr>
        <p:cxnSp>
          <p:nvCxnSpPr>
            <p:cNvPr id="372" name="Google Shape;372;p25"/>
            <p:cNvCxnSpPr/>
            <p:nvPr/>
          </p:nvCxnSpPr>
          <p:spPr>
            <a:xfrm>
              <a:off x="857775" y="3162300"/>
              <a:ext cx="1085700" cy="0"/>
            </a:xfrm>
            <a:prstGeom prst="straightConnector1">
              <a:avLst/>
            </a:prstGeom>
            <a:noFill/>
            <a:ln cap="flat" cmpd="sng" w="19050">
              <a:solidFill>
                <a:schemeClr val="dk2"/>
              </a:solidFill>
              <a:prstDash val="solid"/>
              <a:round/>
              <a:headEnd len="med" w="med" type="none"/>
              <a:tailEnd len="med" w="med" type="none"/>
            </a:ln>
          </p:spPr>
        </p:cxnSp>
        <p:pic>
          <p:nvPicPr>
            <p:cNvPr id="373" name="Google Shape;373;p25"/>
            <p:cNvPicPr preferRelativeResize="0"/>
            <p:nvPr/>
          </p:nvPicPr>
          <p:blipFill>
            <a:blip r:embed="rId3">
              <a:alphaModFix/>
            </a:blip>
            <a:stretch>
              <a:fillRect/>
            </a:stretch>
          </p:blipFill>
          <p:spPr>
            <a:xfrm>
              <a:off x="924385" y="2114900"/>
              <a:ext cx="952500" cy="952500"/>
            </a:xfrm>
            <a:prstGeom prst="rect">
              <a:avLst/>
            </a:prstGeom>
            <a:noFill/>
            <a:ln>
              <a:noFill/>
            </a:ln>
          </p:spPr>
        </p:pic>
      </p:grpSp>
      <p:grpSp>
        <p:nvGrpSpPr>
          <p:cNvPr id="374" name="Google Shape;374;p25"/>
          <p:cNvGrpSpPr/>
          <p:nvPr/>
        </p:nvGrpSpPr>
        <p:grpSpPr>
          <a:xfrm>
            <a:off x="2897250" y="2186300"/>
            <a:ext cx="1085700" cy="976000"/>
            <a:chOff x="2897250" y="2186300"/>
            <a:chExt cx="1085700" cy="976000"/>
          </a:xfrm>
        </p:grpSpPr>
        <p:pic>
          <p:nvPicPr>
            <p:cNvPr id="375" name="Google Shape;375;p25"/>
            <p:cNvPicPr preferRelativeResize="0"/>
            <p:nvPr/>
          </p:nvPicPr>
          <p:blipFill>
            <a:blip r:embed="rId4">
              <a:alphaModFix/>
            </a:blip>
            <a:stretch>
              <a:fillRect/>
            </a:stretch>
          </p:blipFill>
          <p:spPr>
            <a:xfrm>
              <a:off x="3035240" y="2186300"/>
              <a:ext cx="809700" cy="809700"/>
            </a:xfrm>
            <a:prstGeom prst="rect">
              <a:avLst/>
            </a:prstGeom>
            <a:noFill/>
            <a:ln>
              <a:noFill/>
            </a:ln>
          </p:spPr>
        </p:pic>
        <p:cxnSp>
          <p:nvCxnSpPr>
            <p:cNvPr id="376" name="Google Shape;376;p25"/>
            <p:cNvCxnSpPr/>
            <p:nvPr/>
          </p:nvCxnSpPr>
          <p:spPr>
            <a:xfrm>
              <a:off x="2897250" y="3162300"/>
              <a:ext cx="1085700" cy="0"/>
            </a:xfrm>
            <a:prstGeom prst="straightConnector1">
              <a:avLst/>
            </a:prstGeom>
            <a:noFill/>
            <a:ln cap="flat" cmpd="sng" w="19050">
              <a:solidFill>
                <a:schemeClr val="dk2"/>
              </a:solidFill>
              <a:prstDash val="solid"/>
              <a:round/>
              <a:headEnd len="med" w="med" type="none"/>
              <a:tailEnd len="med" w="med" type="none"/>
            </a:ln>
          </p:spPr>
        </p:cxnSp>
      </p:grpSp>
      <p:grpSp>
        <p:nvGrpSpPr>
          <p:cNvPr id="377" name="Google Shape;377;p25"/>
          <p:cNvGrpSpPr/>
          <p:nvPr/>
        </p:nvGrpSpPr>
        <p:grpSpPr>
          <a:xfrm>
            <a:off x="5006925" y="2186300"/>
            <a:ext cx="1085700" cy="976000"/>
            <a:chOff x="4865300" y="2186300"/>
            <a:chExt cx="1085700" cy="976000"/>
          </a:xfrm>
        </p:grpSpPr>
        <p:pic>
          <p:nvPicPr>
            <p:cNvPr id="378" name="Google Shape;378;p25"/>
            <p:cNvPicPr preferRelativeResize="0"/>
            <p:nvPr/>
          </p:nvPicPr>
          <p:blipFill>
            <a:blip r:embed="rId5">
              <a:alphaModFix/>
            </a:blip>
            <a:stretch>
              <a:fillRect/>
            </a:stretch>
          </p:blipFill>
          <p:spPr>
            <a:xfrm>
              <a:off x="5003295" y="2186300"/>
              <a:ext cx="809700" cy="809700"/>
            </a:xfrm>
            <a:prstGeom prst="rect">
              <a:avLst/>
            </a:prstGeom>
            <a:noFill/>
            <a:ln>
              <a:noFill/>
            </a:ln>
          </p:spPr>
        </p:pic>
        <p:cxnSp>
          <p:nvCxnSpPr>
            <p:cNvPr id="379" name="Google Shape;379;p25"/>
            <p:cNvCxnSpPr/>
            <p:nvPr/>
          </p:nvCxnSpPr>
          <p:spPr>
            <a:xfrm>
              <a:off x="4865300" y="3162300"/>
              <a:ext cx="1085700" cy="0"/>
            </a:xfrm>
            <a:prstGeom prst="straightConnector1">
              <a:avLst/>
            </a:prstGeom>
            <a:noFill/>
            <a:ln cap="flat" cmpd="sng" w="19050">
              <a:solidFill>
                <a:schemeClr val="dk2"/>
              </a:solidFill>
              <a:prstDash val="solid"/>
              <a:round/>
              <a:headEnd len="med" w="med" type="none"/>
              <a:tailEnd len="med" w="med" type="none"/>
            </a:ln>
          </p:spPr>
        </p:cxnSp>
      </p:grpSp>
      <p:grpSp>
        <p:nvGrpSpPr>
          <p:cNvPr id="380" name="Google Shape;380;p25"/>
          <p:cNvGrpSpPr/>
          <p:nvPr/>
        </p:nvGrpSpPr>
        <p:grpSpPr>
          <a:xfrm>
            <a:off x="7112975" y="2048300"/>
            <a:ext cx="1085700" cy="1114000"/>
            <a:chOff x="6971350" y="2048300"/>
            <a:chExt cx="1085700" cy="1114000"/>
          </a:xfrm>
        </p:grpSpPr>
        <p:pic>
          <p:nvPicPr>
            <p:cNvPr id="381" name="Google Shape;381;p25"/>
            <p:cNvPicPr preferRelativeResize="0"/>
            <p:nvPr/>
          </p:nvPicPr>
          <p:blipFill>
            <a:blip r:embed="rId6">
              <a:alphaModFix/>
            </a:blip>
            <a:stretch>
              <a:fillRect/>
            </a:stretch>
          </p:blipFill>
          <p:spPr>
            <a:xfrm>
              <a:off x="6971350" y="2048300"/>
              <a:ext cx="1085700" cy="1085700"/>
            </a:xfrm>
            <a:prstGeom prst="rect">
              <a:avLst/>
            </a:prstGeom>
            <a:noFill/>
            <a:ln>
              <a:noFill/>
            </a:ln>
          </p:spPr>
        </p:pic>
        <p:cxnSp>
          <p:nvCxnSpPr>
            <p:cNvPr id="382" name="Google Shape;382;p25"/>
            <p:cNvCxnSpPr/>
            <p:nvPr/>
          </p:nvCxnSpPr>
          <p:spPr>
            <a:xfrm>
              <a:off x="6971350" y="3162300"/>
              <a:ext cx="1085700" cy="0"/>
            </a:xfrm>
            <a:prstGeom prst="straightConnector1">
              <a:avLst/>
            </a:prstGeom>
            <a:noFill/>
            <a:ln cap="flat" cmpd="sng" w="19050">
              <a:solidFill>
                <a:schemeClr val="dk2"/>
              </a:solidFill>
              <a:prstDash val="solid"/>
              <a:round/>
              <a:headEnd len="med" w="med" type="none"/>
              <a:tailEnd len="med" w="med" type="none"/>
            </a:ln>
          </p:spPr>
        </p:cxnSp>
      </p:grpSp>
      <p:sp>
        <p:nvSpPr>
          <p:cNvPr id="383" name="Google Shape;383;p25"/>
          <p:cNvSpPr txBox="1"/>
          <p:nvPr>
            <p:ph type="title"/>
          </p:nvPr>
        </p:nvSpPr>
        <p:spPr>
          <a:xfrm>
            <a:off x="557925" y="3257200"/>
            <a:ext cx="1685400" cy="533400"/>
          </a:xfrm>
          <a:prstGeom prst="rect">
            <a:avLst/>
          </a:prstGeom>
        </p:spPr>
        <p:txBody>
          <a:bodyPr anchorCtr="0" anchor="b" bIns="39550" lIns="79125" spcFirstLastPara="1" rIns="79125" wrap="square" tIns="39550">
            <a:noAutofit/>
          </a:bodyPr>
          <a:lstStyle/>
          <a:p>
            <a:pPr indent="0" lvl="0" marL="0" rtl="0" algn="ctr">
              <a:spcBef>
                <a:spcPts val="0"/>
              </a:spcBef>
              <a:spcAft>
                <a:spcPts val="0"/>
              </a:spcAft>
              <a:buNone/>
            </a:pPr>
            <a:r>
              <a:rPr lang="en" sz="1400"/>
              <a:t>Better course recommendations</a:t>
            </a:r>
            <a:endParaRPr sz="1400"/>
          </a:p>
        </p:txBody>
      </p:sp>
      <p:sp>
        <p:nvSpPr>
          <p:cNvPr id="384" name="Google Shape;384;p25"/>
          <p:cNvSpPr txBox="1"/>
          <p:nvPr>
            <p:ph type="title"/>
          </p:nvPr>
        </p:nvSpPr>
        <p:spPr>
          <a:xfrm>
            <a:off x="2597400" y="3257200"/>
            <a:ext cx="1755600" cy="533400"/>
          </a:xfrm>
          <a:prstGeom prst="rect">
            <a:avLst/>
          </a:prstGeom>
        </p:spPr>
        <p:txBody>
          <a:bodyPr anchorCtr="0" anchor="b" bIns="39550" lIns="79125" spcFirstLastPara="1" rIns="79125" wrap="square" tIns="39550">
            <a:noAutofit/>
          </a:bodyPr>
          <a:lstStyle/>
          <a:p>
            <a:pPr indent="0" lvl="0" marL="0" rtl="0" algn="ctr">
              <a:spcBef>
                <a:spcPts val="0"/>
              </a:spcBef>
              <a:spcAft>
                <a:spcPts val="0"/>
              </a:spcAft>
              <a:buNone/>
            </a:pPr>
            <a:r>
              <a:rPr lang="en" sz="1400"/>
              <a:t>Assisted preference discovery</a:t>
            </a:r>
            <a:endParaRPr sz="1400"/>
          </a:p>
        </p:txBody>
      </p:sp>
      <p:sp>
        <p:nvSpPr>
          <p:cNvPr id="385" name="Google Shape;385;p25"/>
          <p:cNvSpPr txBox="1"/>
          <p:nvPr>
            <p:ph type="title"/>
          </p:nvPr>
        </p:nvSpPr>
        <p:spPr>
          <a:xfrm>
            <a:off x="4707075" y="3257200"/>
            <a:ext cx="1685400" cy="533400"/>
          </a:xfrm>
          <a:prstGeom prst="rect">
            <a:avLst/>
          </a:prstGeom>
        </p:spPr>
        <p:txBody>
          <a:bodyPr anchorCtr="0" anchor="b" bIns="39550" lIns="79125" spcFirstLastPara="1" rIns="79125" wrap="square" tIns="39550">
            <a:noAutofit/>
          </a:bodyPr>
          <a:lstStyle/>
          <a:p>
            <a:pPr indent="0" lvl="0" marL="0" rtl="0" algn="ctr">
              <a:spcBef>
                <a:spcPts val="0"/>
              </a:spcBef>
              <a:spcAft>
                <a:spcPts val="0"/>
              </a:spcAft>
              <a:buNone/>
            </a:pPr>
            <a:r>
              <a:rPr lang="en" sz="1400"/>
              <a:t>Counterfactual reasoning</a:t>
            </a:r>
            <a:endParaRPr sz="1400"/>
          </a:p>
        </p:txBody>
      </p:sp>
      <p:sp>
        <p:nvSpPr>
          <p:cNvPr id="386" name="Google Shape;386;p25"/>
          <p:cNvSpPr txBox="1"/>
          <p:nvPr>
            <p:ph type="title"/>
          </p:nvPr>
        </p:nvSpPr>
        <p:spPr>
          <a:xfrm>
            <a:off x="6813125" y="3257200"/>
            <a:ext cx="1685400" cy="533400"/>
          </a:xfrm>
          <a:prstGeom prst="rect">
            <a:avLst/>
          </a:prstGeom>
        </p:spPr>
        <p:txBody>
          <a:bodyPr anchorCtr="0" anchor="b" bIns="39550" lIns="79125" spcFirstLastPara="1" rIns="79125" wrap="square" tIns="39550">
            <a:noAutofit/>
          </a:bodyPr>
          <a:lstStyle/>
          <a:p>
            <a:pPr indent="0" lvl="0" marL="0" rtl="0" algn="ctr">
              <a:spcBef>
                <a:spcPts val="0"/>
              </a:spcBef>
              <a:spcAft>
                <a:spcPts val="0"/>
              </a:spcAft>
              <a:buNone/>
            </a:pPr>
            <a:r>
              <a:rPr lang="en" sz="1400"/>
              <a:t>Ongoing user learning</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26"/>
          <p:cNvSpPr txBox="1"/>
          <p:nvPr>
            <p:ph type="ctrTitle"/>
          </p:nvPr>
        </p:nvSpPr>
        <p:spPr>
          <a:xfrm>
            <a:off x="-5850" y="1932438"/>
            <a:ext cx="9155700" cy="12786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None/>
            </a:pPr>
            <a:r>
              <a:rPr lang="en"/>
              <a:t>Appendix</a:t>
            </a:r>
            <a:endParaRPr/>
          </a:p>
        </p:txBody>
      </p:sp>
      <p:sp>
        <p:nvSpPr>
          <p:cNvPr id="392" name="Google Shape;392;p26"/>
          <p:cNvSpPr txBox="1"/>
          <p:nvPr>
            <p:ph idx="12" type="sldNum"/>
          </p:nvPr>
        </p:nvSpPr>
        <p:spPr>
          <a:xfrm>
            <a:off x="8556784" y="4749851"/>
            <a:ext cx="548700" cy="393600"/>
          </a:xfrm>
          <a:prstGeom prst="rect">
            <a:avLst/>
          </a:prstGeom>
        </p:spPr>
        <p:txBody>
          <a:bodyPr anchorCtr="0" anchor="t" bIns="39550" lIns="79125" spcFirstLastPara="1" rIns="79125" wrap="square" tIns="3955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93" name="Google Shape;393;p26"/>
          <p:cNvSpPr txBox="1"/>
          <p:nvPr>
            <p:ph idx="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27"/>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Analogy - Code for Reference</a:t>
            </a:r>
            <a:endParaRPr/>
          </a:p>
        </p:txBody>
      </p:sp>
      <p:sp>
        <p:nvSpPr>
          <p:cNvPr id="399" name="Google Shape;399;p27"/>
          <p:cNvSpPr txBox="1"/>
          <p:nvPr>
            <p:ph idx="1" type="body"/>
          </p:nvPr>
        </p:nvSpPr>
        <p:spPr>
          <a:xfrm>
            <a:off x="679941" y="1077516"/>
            <a:ext cx="8260800" cy="3751800"/>
          </a:xfrm>
          <a:prstGeom prst="rect">
            <a:avLst/>
          </a:prstGeom>
        </p:spPr>
        <p:txBody>
          <a:bodyPr anchorCtr="0" anchor="t" bIns="39550" lIns="79125" spcFirstLastPara="1" rIns="79125" wrap="square" tIns="39550">
            <a:noAutofit/>
          </a:bodyPr>
          <a:lstStyle/>
          <a:p>
            <a:pPr indent="0" lvl="0" marL="0" rtl="0" algn="l">
              <a:spcBef>
                <a:spcPts val="0"/>
              </a:spcBef>
              <a:spcAft>
                <a:spcPts val="0"/>
              </a:spcAft>
              <a:buClr>
                <a:srgbClr val="000000"/>
              </a:buClr>
              <a:buSzPts val="1100"/>
              <a:buFont typeface="Arial"/>
              <a:buNone/>
            </a:pPr>
            <a:r>
              <a:rPr lang="en"/>
              <a:t>(in-microtheory AnalogyTestMt)</a:t>
            </a:r>
            <a:endParaRPr/>
          </a:p>
          <a:p>
            <a:pPr indent="0" lvl="0" marL="0" rtl="0" algn="l">
              <a:spcBef>
                <a:spcPts val="500"/>
              </a:spcBef>
              <a:spcAft>
                <a:spcPts val="0"/>
              </a:spcAft>
              <a:buClr>
                <a:srgbClr val="000000"/>
              </a:buClr>
              <a:buSzPts val="1100"/>
              <a:buFont typeface="Arial"/>
              <a:buNone/>
            </a:pPr>
            <a:r>
              <a:rPr lang="en"/>
              <a:t>(CaseLibraryFn Analogy1Mt Case)</a:t>
            </a:r>
            <a:endParaRPr/>
          </a:p>
          <a:p>
            <a:pPr indent="0" lvl="0" marL="0" rtl="0" algn="l">
              <a:spcBef>
                <a:spcPts val="500"/>
              </a:spcBef>
              <a:spcAft>
                <a:spcPts val="0"/>
              </a:spcAft>
              <a:buNone/>
            </a:pPr>
            <a:r>
              <a:rPr lang="en"/>
              <a:t>(CaseLibraryFn Analogy2Mt Case)</a:t>
            </a:r>
            <a:endParaRPr/>
          </a:p>
          <a:p>
            <a:pPr indent="0" lvl="0" marL="0" rtl="0" algn="l">
              <a:spcBef>
                <a:spcPts val="500"/>
              </a:spcBef>
              <a:spcAft>
                <a:spcPts val="0"/>
              </a:spcAft>
              <a:buClr>
                <a:srgbClr val="000000"/>
              </a:buClr>
              <a:buSzPts val="1100"/>
              <a:buFont typeface="Arial"/>
              <a:buNone/>
            </a:pPr>
            <a:r>
              <a:t/>
            </a:r>
            <a:endParaRPr/>
          </a:p>
          <a:p>
            <a:pPr indent="0" lvl="0" marL="0" rtl="0" algn="l">
              <a:spcBef>
                <a:spcPts val="500"/>
              </a:spcBef>
              <a:spcAft>
                <a:spcPts val="0"/>
              </a:spcAft>
              <a:buClr>
                <a:srgbClr val="000000"/>
              </a:buClr>
              <a:buSzPts val="1100"/>
              <a:buFont typeface="Arial"/>
              <a:buNone/>
            </a:pPr>
            <a:r>
              <a:rPr lang="en"/>
              <a:t>(in-microtheory CoursesForSocialModelingMt)</a:t>
            </a:r>
            <a:endParaRPr/>
          </a:p>
          <a:p>
            <a:pPr indent="0" lvl="0" marL="0" rtl="0" algn="l">
              <a:spcBef>
                <a:spcPts val="500"/>
              </a:spcBef>
              <a:spcAft>
                <a:spcPts val="0"/>
              </a:spcAft>
              <a:buClr>
                <a:srgbClr val="000000"/>
              </a:buClr>
              <a:buSzPts val="1100"/>
              <a:buFont typeface="Arial"/>
              <a:buNone/>
            </a:pPr>
            <a:r>
              <a:rPr lang="en"/>
              <a:t>(CaseLibraryFn AnalogyTestMt CaseLibrary)</a:t>
            </a:r>
            <a:endParaRPr/>
          </a:p>
          <a:p>
            <a:pPr indent="0" lvl="0" marL="0" rtl="0" algn="l">
              <a:spcBef>
                <a:spcPts val="500"/>
              </a:spcBef>
              <a:spcAft>
                <a:spcPts val="0"/>
              </a:spcAft>
              <a:buNone/>
            </a:pPr>
            <a:r>
              <a:rPr lang="en"/>
              <a:t>(CaseLibraryFn AnalogyTargetMt Case)</a:t>
            </a:r>
            <a:endParaRPr/>
          </a:p>
          <a:p>
            <a:pPr indent="0" lvl="0" marL="0" rtl="0" algn="l">
              <a:spcBef>
                <a:spcPts val="500"/>
              </a:spcBef>
              <a:spcAft>
                <a:spcPts val="0"/>
              </a:spcAft>
              <a:buNone/>
            </a:pPr>
            <a:r>
              <a:t/>
            </a:r>
            <a:endParaRPr/>
          </a:p>
          <a:p>
            <a:pPr indent="0" lvl="0" marL="0" rtl="0" algn="l">
              <a:spcBef>
                <a:spcPts val="500"/>
              </a:spcBef>
              <a:spcAft>
                <a:spcPts val="0"/>
              </a:spcAft>
              <a:buClr>
                <a:srgbClr val="000000"/>
              </a:buClr>
              <a:buSzPts val="1100"/>
              <a:buFont typeface="Arial"/>
              <a:buNone/>
            </a:pPr>
            <a:r>
              <a:rPr lang="en"/>
              <a:t>reminding relation</a:t>
            </a:r>
            <a:endParaRPr/>
          </a:p>
          <a:p>
            <a:pPr indent="0" lvl="0" marL="0" rtl="0" algn="l">
              <a:spcBef>
                <a:spcPts val="500"/>
              </a:spcBef>
              <a:spcAft>
                <a:spcPts val="500"/>
              </a:spcAft>
              <a:buNone/>
            </a:pPr>
            <a:r>
              <a:t/>
            </a:r>
            <a:endParaRPr/>
          </a:p>
        </p:txBody>
      </p:sp>
      <p:sp>
        <p:nvSpPr>
          <p:cNvPr id="400" name="Google Shape;400;p27"/>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8"/>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Motivation</a:t>
            </a:r>
            <a:endParaRPr/>
          </a:p>
        </p:txBody>
      </p:sp>
      <p:pic>
        <p:nvPicPr>
          <p:cNvPr id="51" name="Google Shape;51;p8"/>
          <p:cNvPicPr preferRelativeResize="0"/>
          <p:nvPr/>
        </p:nvPicPr>
        <p:blipFill>
          <a:blip r:embed="rId3">
            <a:alphaModFix/>
          </a:blip>
          <a:stretch>
            <a:fillRect/>
          </a:stretch>
        </p:blipFill>
        <p:spPr>
          <a:xfrm>
            <a:off x="679950" y="1801100"/>
            <a:ext cx="1123950" cy="2069400"/>
          </a:xfrm>
          <a:prstGeom prst="rect">
            <a:avLst/>
          </a:prstGeom>
          <a:noFill/>
          <a:ln>
            <a:noFill/>
          </a:ln>
        </p:spPr>
      </p:pic>
      <p:pic>
        <p:nvPicPr>
          <p:cNvPr id="52" name="Google Shape;52;p8"/>
          <p:cNvPicPr preferRelativeResize="0"/>
          <p:nvPr/>
        </p:nvPicPr>
        <p:blipFill>
          <a:blip r:embed="rId4">
            <a:alphaModFix/>
          </a:blip>
          <a:stretch>
            <a:fillRect/>
          </a:stretch>
        </p:blipFill>
        <p:spPr>
          <a:xfrm>
            <a:off x="4048575" y="1667763"/>
            <a:ext cx="1228725" cy="638175"/>
          </a:xfrm>
          <a:prstGeom prst="rect">
            <a:avLst/>
          </a:prstGeom>
          <a:noFill/>
          <a:ln>
            <a:noFill/>
          </a:ln>
        </p:spPr>
      </p:pic>
      <p:sp>
        <p:nvSpPr>
          <p:cNvPr id="53" name="Google Shape;53;p8"/>
          <p:cNvSpPr txBox="1"/>
          <p:nvPr/>
        </p:nvSpPr>
        <p:spPr>
          <a:xfrm>
            <a:off x="1575950" y="1039875"/>
            <a:ext cx="25923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Understand Current Needs </a:t>
            </a:r>
            <a:endParaRPr>
              <a:solidFill>
                <a:schemeClr val="dk1"/>
              </a:solidFill>
            </a:endParaRPr>
          </a:p>
        </p:txBody>
      </p:sp>
      <p:pic>
        <p:nvPicPr>
          <p:cNvPr id="54" name="Google Shape;54;p8"/>
          <p:cNvPicPr preferRelativeResize="0"/>
          <p:nvPr/>
        </p:nvPicPr>
        <p:blipFill>
          <a:blip r:embed="rId5">
            <a:alphaModFix/>
          </a:blip>
          <a:stretch>
            <a:fillRect/>
          </a:stretch>
        </p:blipFill>
        <p:spPr>
          <a:xfrm>
            <a:off x="7659350" y="1905000"/>
            <a:ext cx="704850" cy="1960750"/>
          </a:xfrm>
          <a:prstGeom prst="rect">
            <a:avLst/>
          </a:prstGeom>
          <a:noFill/>
          <a:ln>
            <a:noFill/>
          </a:ln>
        </p:spPr>
      </p:pic>
      <p:pic>
        <p:nvPicPr>
          <p:cNvPr id="55" name="Google Shape;55;p8"/>
          <p:cNvPicPr preferRelativeResize="0"/>
          <p:nvPr/>
        </p:nvPicPr>
        <p:blipFill>
          <a:blip r:embed="rId6">
            <a:alphaModFix/>
          </a:blip>
          <a:stretch>
            <a:fillRect/>
          </a:stretch>
        </p:blipFill>
        <p:spPr>
          <a:xfrm>
            <a:off x="3810000" y="3572450"/>
            <a:ext cx="1524000" cy="638175"/>
          </a:xfrm>
          <a:prstGeom prst="rect">
            <a:avLst/>
          </a:prstGeom>
          <a:noFill/>
          <a:ln>
            <a:noFill/>
          </a:ln>
        </p:spPr>
      </p:pic>
      <p:sp>
        <p:nvSpPr>
          <p:cNvPr id="56" name="Google Shape;56;p8"/>
          <p:cNvSpPr txBox="1"/>
          <p:nvPr/>
        </p:nvSpPr>
        <p:spPr>
          <a:xfrm>
            <a:off x="658088" y="4530425"/>
            <a:ext cx="8009700" cy="346200"/>
          </a:xfrm>
          <a:prstGeom prst="rect">
            <a:avLst/>
          </a:prstGeom>
          <a:solidFill>
            <a:srgbClr val="3658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All of this takes time and is extremely </a:t>
            </a:r>
            <a:r>
              <a:rPr lang="en">
                <a:solidFill>
                  <a:schemeClr val="lt1"/>
                </a:solidFill>
              </a:rPr>
              <a:t>inefficient</a:t>
            </a:r>
            <a:endParaRPr>
              <a:solidFill>
                <a:schemeClr val="lt1"/>
              </a:solidFill>
            </a:endParaRPr>
          </a:p>
        </p:txBody>
      </p:sp>
      <p:sp>
        <p:nvSpPr>
          <p:cNvPr id="57" name="Google Shape;57;p8"/>
          <p:cNvSpPr txBox="1"/>
          <p:nvPr/>
        </p:nvSpPr>
        <p:spPr>
          <a:xfrm>
            <a:off x="5199350" y="1039875"/>
            <a:ext cx="24075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Look up available options</a:t>
            </a:r>
            <a:endParaRPr>
              <a:solidFill>
                <a:schemeClr val="dk1"/>
              </a:solidFill>
            </a:endParaRPr>
          </a:p>
        </p:txBody>
      </p:sp>
      <p:sp>
        <p:nvSpPr>
          <p:cNvPr id="58" name="Google Shape;58;p8"/>
          <p:cNvSpPr txBox="1"/>
          <p:nvPr/>
        </p:nvSpPr>
        <p:spPr>
          <a:xfrm>
            <a:off x="5584850" y="2823238"/>
            <a:ext cx="16365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Meet with Academic Advisor</a:t>
            </a:r>
            <a:endParaRPr>
              <a:solidFill>
                <a:schemeClr val="dk1"/>
              </a:solidFill>
            </a:endParaRPr>
          </a:p>
        </p:txBody>
      </p:sp>
      <p:sp>
        <p:nvSpPr>
          <p:cNvPr id="59" name="Google Shape;59;p8"/>
          <p:cNvSpPr txBox="1"/>
          <p:nvPr/>
        </p:nvSpPr>
        <p:spPr>
          <a:xfrm>
            <a:off x="2012200" y="2779938"/>
            <a:ext cx="16365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Construct Working Schedule</a:t>
            </a:r>
            <a:endParaRPr>
              <a:solidFill>
                <a:schemeClr val="dk1"/>
              </a:solidFill>
            </a:endParaRPr>
          </a:p>
        </p:txBody>
      </p:sp>
      <p:pic>
        <p:nvPicPr>
          <p:cNvPr id="60" name="Google Shape;60;p8"/>
          <p:cNvPicPr preferRelativeResize="0"/>
          <p:nvPr/>
        </p:nvPicPr>
        <p:blipFill>
          <a:blip r:embed="rId7">
            <a:alphaModFix/>
          </a:blip>
          <a:stretch>
            <a:fillRect/>
          </a:stretch>
        </p:blipFill>
        <p:spPr>
          <a:xfrm>
            <a:off x="2107975" y="1459012"/>
            <a:ext cx="1636500" cy="916431"/>
          </a:xfrm>
          <a:prstGeom prst="rect">
            <a:avLst/>
          </a:prstGeom>
          <a:noFill/>
          <a:ln>
            <a:noFill/>
          </a:ln>
        </p:spPr>
      </p:pic>
      <p:pic>
        <p:nvPicPr>
          <p:cNvPr id="61" name="Google Shape;61;p8"/>
          <p:cNvPicPr preferRelativeResize="0"/>
          <p:nvPr/>
        </p:nvPicPr>
        <p:blipFill>
          <a:blip r:embed="rId8">
            <a:alphaModFix/>
          </a:blip>
          <a:stretch>
            <a:fillRect/>
          </a:stretch>
        </p:blipFill>
        <p:spPr>
          <a:xfrm>
            <a:off x="5581400" y="1385438"/>
            <a:ext cx="1636501" cy="1202844"/>
          </a:xfrm>
          <a:prstGeom prst="rect">
            <a:avLst/>
          </a:prstGeom>
          <a:noFill/>
          <a:ln>
            <a:noFill/>
          </a:ln>
        </p:spPr>
      </p:pic>
      <p:pic>
        <p:nvPicPr>
          <p:cNvPr id="62" name="Google Shape;62;p8"/>
          <p:cNvPicPr preferRelativeResize="0"/>
          <p:nvPr/>
        </p:nvPicPr>
        <p:blipFill>
          <a:blip r:embed="rId9">
            <a:alphaModFix/>
          </a:blip>
          <a:stretch>
            <a:fillRect/>
          </a:stretch>
        </p:blipFill>
        <p:spPr>
          <a:xfrm>
            <a:off x="5584849" y="3367310"/>
            <a:ext cx="1636502" cy="1090690"/>
          </a:xfrm>
          <a:prstGeom prst="rect">
            <a:avLst/>
          </a:prstGeom>
          <a:noFill/>
          <a:ln>
            <a:noFill/>
          </a:ln>
        </p:spPr>
      </p:pic>
      <p:pic>
        <p:nvPicPr>
          <p:cNvPr id="63" name="Google Shape;63;p8"/>
          <p:cNvPicPr preferRelativeResize="0"/>
          <p:nvPr/>
        </p:nvPicPr>
        <p:blipFill>
          <a:blip r:embed="rId10">
            <a:alphaModFix/>
          </a:blip>
          <a:stretch>
            <a:fillRect/>
          </a:stretch>
        </p:blipFill>
        <p:spPr>
          <a:xfrm>
            <a:off x="1734250" y="3325100"/>
            <a:ext cx="2010248" cy="1132899"/>
          </a:xfrm>
          <a:prstGeom prst="rect">
            <a:avLst/>
          </a:prstGeom>
          <a:noFill/>
          <a:ln>
            <a:noFill/>
          </a:ln>
        </p:spPr>
      </p:pic>
      <p:sp>
        <p:nvSpPr>
          <p:cNvPr id="64" name="Google Shape;64;p8"/>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9"/>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Desired Attributes for our System </a:t>
            </a:r>
            <a:endParaRPr/>
          </a:p>
        </p:txBody>
      </p:sp>
      <p:sp>
        <p:nvSpPr>
          <p:cNvPr id="70" name="Google Shape;70;p9"/>
          <p:cNvSpPr txBox="1"/>
          <p:nvPr>
            <p:ph idx="1" type="body"/>
          </p:nvPr>
        </p:nvSpPr>
        <p:spPr>
          <a:xfrm>
            <a:off x="679950" y="1023075"/>
            <a:ext cx="8260800" cy="1793700"/>
          </a:xfrm>
          <a:prstGeom prst="rect">
            <a:avLst/>
          </a:prstGeom>
        </p:spPr>
        <p:txBody>
          <a:bodyPr anchorCtr="0" anchor="t" bIns="39550" lIns="79125" spcFirstLastPara="1" rIns="79125" wrap="square" tIns="39550">
            <a:noAutofit/>
          </a:bodyPr>
          <a:lstStyle/>
          <a:p>
            <a:pPr indent="-330200" lvl="0" marL="457200" rtl="0" algn="l">
              <a:spcBef>
                <a:spcPts val="0"/>
              </a:spcBef>
              <a:spcAft>
                <a:spcPts val="0"/>
              </a:spcAft>
              <a:buSzPts val="1600"/>
              <a:buChar char="▪"/>
            </a:pPr>
            <a:r>
              <a:rPr lang="en"/>
              <a:t>Easy to Use and Always Available </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Flexible</a:t>
            </a:r>
            <a:r>
              <a:rPr lang="en"/>
              <a:t> ( Not an all or nothing use case)</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Malleable</a:t>
            </a:r>
            <a:r>
              <a:rPr lang="en"/>
              <a:t> for Future Functionality </a:t>
            </a:r>
            <a:endParaRPr/>
          </a:p>
          <a:p>
            <a:pPr indent="0" lvl="0" marL="457200" rtl="0" algn="l">
              <a:spcBef>
                <a:spcPts val="500"/>
              </a:spcBef>
              <a:spcAft>
                <a:spcPts val="500"/>
              </a:spcAft>
              <a:buNone/>
            </a:pPr>
            <a:r>
              <a:rPr lang="en"/>
              <a:t> </a:t>
            </a:r>
            <a:endParaRPr/>
          </a:p>
        </p:txBody>
      </p:sp>
      <p:sp>
        <p:nvSpPr>
          <p:cNvPr id="71" name="Google Shape;71;p9"/>
          <p:cNvSpPr/>
          <p:nvPr/>
        </p:nvSpPr>
        <p:spPr>
          <a:xfrm>
            <a:off x="6261500" y="4032050"/>
            <a:ext cx="1203600" cy="316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Our System</a:t>
            </a:r>
            <a:endParaRPr>
              <a:solidFill>
                <a:schemeClr val="lt1"/>
              </a:solidFill>
            </a:endParaRPr>
          </a:p>
        </p:txBody>
      </p:sp>
      <p:sp>
        <p:nvSpPr>
          <p:cNvPr id="72" name="Google Shape;72;p9"/>
          <p:cNvSpPr/>
          <p:nvPr/>
        </p:nvSpPr>
        <p:spPr>
          <a:xfrm>
            <a:off x="6300350" y="4592450"/>
            <a:ext cx="1125900" cy="3165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Student</a:t>
            </a:r>
            <a:endParaRPr>
              <a:solidFill>
                <a:schemeClr val="lt1"/>
              </a:solidFill>
            </a:endParaRPr>
          </a:p>
        </p:txBody>
      </p:sp>
      <p:cxnSp>
        <p:nvCxnSpPr>
          <p:cNvPr id="73" name="Google Shape;73;p9"/>
          <p:cNvCxnSpPr/>
          <p:nvPr/>
        </p:nvCxnSpPr>
        <p:spPr>
          <a:xfrm flipH="1" rot="10800000">
            <a:off x="6484284" y="4402593"/>
            <a:ext cx="16200" cy="171300"/>
          </a:xfrm>
          <a:prstGeom prst="straightConnector1">
            <a:avLst/>
          </a:prstGeom>
          <a:noFill/>
          <a:ln cap="flat" cmpd="sng" w="9525">
            <a:solidFill>
              <a:schemeClr val="dk2"/>
            </a:solidFill>
            <a:prstDash val="solid"/>
            <a:round/>
            <a:headEnd len="med" w="med" type="none"/>
            <a:tailEnd len="med" w="med" type="triangle"/>
          </a:ln>
        </p:spPr>
      </p:cxnSp>
      <p:cxnSp>
        <p:nvCxnSpPr>
          <p:cNvPr id="74" name="Google Shape;74;p9"/>
          <p:cNvCxnSpPr/>
          <p:nvPr/>
        </p:nvCxnSpPr>
        <p:spPr>
          <a:xfrm flipH="1" rot="10800000">
            <a:off x="7269315" y="4411605"/>
            <a:ext cx="18900" cy="197100"/>
          </a:xfrm>
          <a:prstGeom prst="straightConnector1">
            <a:avLst/>
          </a:prstGeom>
          <a:noFill/>
          <a:ln cap="flat" cmpd="sng" w="9525">
            <a:solidFill>
              <a:schemeClr val="dk2"/>
            </a:solidFill>
            <a:prstDash val="solid"/>
            <a:round/>
            <a:headEnd len="med" w="med" type="none"/>
            <a:tailEnd len="med" w="med" type="triangle"/>
          </a:ln>
        </p:spPr>
      </p:cxnSp>
      <p:sp>
        <p:nvSpPr>
          <p:cNvPr id="75" name="Google Shape;75;p9"/>
          <p:cNvSpPr/>
          <p:nvPr/>
        </p:nvSpPr>
        <p:spPr>
          <a:xfrm>
            <a:off x="5201125" y="3323200"/>
            <a:ext cx="917700" cy="3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cxnSp>
        <p:nvCxnSpPr>
          <p:cNvPr id="76" name="Google Shape;76;p9"/>
          <p:cNvCxnSpPr/>
          <p:nvPr/>
        </p:nvCxnSpPr>
        <p:spPr>
          <a:xfrm rot="10800000">
            <a:off x="5988050" y="3758050"/>
            <a:ext cx="272400" cy="132900"/>
          </a:xfrm>
          <a:prstGeom prst="straightConnector1">
            <a:avLst/>
          </a:prstGeom>
          <a:noFill/>
          <a:ln cap="flat" cmpd="sng" w="9525">
            <a:solidFill>
              <a:schemeClr val="dk2"/>
            </a:solidFill>
            <a:prstDash val="solid"/>
            <a:round/>
            <a:headEnd len="med" w="med" type="none"/>
            <a:tailEnd len="med" w="med" type="triangle"/>
          </a:ln>
        </p:spPr>
      </p:cxnSp>
      <p:cxnSp>
        <p:nvCxnSpPr>
          <p:cNvPr id="77" name="Google Shape;77;p9"/>
          <p:cNvCxnSpPr/>
          <p:nvPr/>
        </p:nvCxnSpPr>
        <p:spPr>
          <a:xfrm>
            <a:off x="6076540" y="3670280"/>
            <a:ext cx="223800" cy="128700"/>
          </a:xfrm>
          <a:prstGeom prst="straightConnector1">
            <a:avLst/>
          </a:prstGeom>
          <a:noFill/>
          <a:ln cap="flat" cmpd="sng" w="9525">
            <a:solidFill>
              <a:schemeClr val="dk2"/>
            </a:solidFill>
            <a:prstDash val="solid"/>
            <a:round/>
            <a:headEnd len="med" w="med" type="none"/>
            <a:tailEnd len="med" w="med" type="triangle"/>
          </a:ln>
        </p:spPr>
      </p:cxnSp>
      <p:sp>
        <p:nvSpPr>
          <p:cNvPr id="78" name="Google Shape;78;p9"/>
          <p:cNvSpPr/>
          <p:nvPr/>
        </p:nvSpPr>
        <p:spPr>
          <a:xfrm>
            <a:off x="6351625" y="3261600"/>
            <a:ext cx="917700" cy="3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cxnSp>
        <p:nvCxnSpPr>
          <p:cNvPr id="79" name="Google Shape;79;p9"/>
          <p:cNvCxnSpPr/>
          <p:nvPr/>
        </p:nvCxnSpPr>
        <p:spPr>
          <a:xfrm>
            <a:off x="6938925" y="3682488"/>
            <a:ext cx="6900" cy="213000"/>
          </a:xfrm>
          <a:prstGeom prst="straightConnector1">
            <a:avLst/>
          </a:prstGeom>
          <a:noFill/>
          <a:ln cap="flat" cmpd="sng" w="9525">
            <a:solidFill>
              <a:schemeClr val="dk2"/>
            </a:solidFill>
            <a:prstDash val="solid"/>
            <a:round/>
            <a:headEnd len="med" w="med" type="none"/>
            <a:tailEnd len="med" w="med" type="triangle"/>
          </a:ln>
        </p:spPr>
      </p:cxnSp>
      <p:cxnSp>
        <p:nvCxnSpPr>
          <p:cNvPr id="80" name="Google Shape;80;p9"/>
          <p:cNvCxnSpPr/>
          <p:nvPr/>
        </p:nvCxnSpPr>
        <p:spPr>
          <a:xfrm flipH="1" rot="10800000">
            <a:off x="6768125" y="3679500"/>
            <a:ext cx="1500" cy="219000"/>
          </a:xfrm>
          <a:prstGeom prst="straightConnector1">
            <a:avLst/>
          </a:prstGeom>
          <a:noFill/>
          <a:ln cap="flat" cmpd="sng" w="9525">
            <a:solidFill>
              <a:schemeClr val="dk2"/>
            </a:solidFill>
            <a:prstDash val="solid"/>
            <a:round/>
            <a:headEnd len="med" w="med" type="none"/>
            <a:tailEnd len="med" w="med" type="triangle"/>
          </a:ln>
        </p:spPr>
      </p:cxnSp>
      <p:sp>
        <p:nvSpPr>
          <p:cNvPr id="81" name="Google Shape;81;p9"/>
          <p:cNvSpPr txBox="1"/>
          <p:nvPr/>
        </p:nvSpPr>
        <p:spPr>
          <a:xfrm>
            <a:off x="817125" y="2871225"/>
            <a:ext cx="2592300" cy="2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dk1"/>
                </a:solidFill>
              </a:rPr>
              <a:t>Traditional Model</a:t>
            </a:r>
            <a:endParaRPr u="sng">
              <a:solidFill>
                <a:schemeClr val="dk1"/>
              </a:solidFill>
            </a:endParaRPr>
          </a:p>
        </p:txBody>
      </p:sp>
      <p:sp>
        <p:nvSpPr>
          <p:cNvPr id="82" name="Google Shape;82;p9"/>
          <p:cNvSpPr/>
          <p:nvPr/>
        </p:nvSpPr>
        <p:spPr>
          <a:xfrm>
            <a:off x="7542525" y="3323200"/>
            <a:ext cx="917700" cy="3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cxnSp>
        <p:nvCxnSpPr>
          <p:cNvPr id="83" name="Google Shape;83;p9"/>
          <p:cNvCxnSpPr/>
          <p:nvPr/>
        </p:nvCxnSpPr>
        <p:spPr>
          <a:xfrm flipH="1" rot="10800000">
            <a:off x="7397669" y="3686092"/>
            <a:ext cx="211800" cy="169500"/>
          </a:xfrm>
          <a:prstGeom prst="straightConnector1">
            <a:avLst/>
          </a:prstGeom>
          <a:noFill/>
          <a:ln cap="flat" cmpd="sng" w="9525">
            <a:solidFill>
              <a:schemeClr val="dk2"/>
            </a:solidFill>
            <a:prstDash val="solid"/>
            <a:round/>
            <a:headEnd len="med" w="med" type="none"/>
            <a:tailEnd len="med" w="med" type="triangle"/>
          </a:ln>
        </p:spPr>
      </p:cxnSp>
      <p:cxnSp>
        <p:nvCxnSpPr>
          <p:cNvPr id="84" name="Google Shape;84;p9"/>
          <p:cNvCxnSpPr/>
          <p:nvPr/>
        </p:nvCxnSpPr>
        <p:spPr>
          <a:xfrm flipH="1">
            <a:off x="7542625" y="3768725"/>
            <a:ext cx="205500" cy="188700"/>
          </a:xfrm>
          <a:prstGeom prst="straightConnector1">
            <a:avLst/>
          </a:prstGeom>
          <a:noFill/>
          <a:ln cap="flat" cmpd="sng" w="9525">
            <a:solidFill>
              <a:schemeClr val="dk2"/>
            </a:solidFill>
            <a:prstDash val="solid"/>
            <a:round/>
            <a:headEnd len="med" w="med" type="none"/>
            <a:tailEnd len="med" w="med" type="triangle"/>
          </a:ln>
        </p:spPr>
      </p:cxnSp>
      <p:sp>
        <p:nvSpPr>
          <p:cNvPr id="85" name="Google Shape;85;p9"/>
          <p:cNvSpPr/>
          <p:nvPr/>
        </p:nvSpPr>
        <p:spPr>
          <a:xfrm>
            <a:off x="1678450" y="3955850"/>
            <a:ext cx="1125900" cy="390900"/>
          </a:xfrm>
          <a:prstGeom prst="flowChartConnector">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Student</a:t>
            </a:r>
            <a:endParaRPr>
              <a:solidFill>
                <a:schemeClr val="lt1"/>
              </a:solidFill>
            </a:endParaRPr>
          </a:p>
        </p:txBody>
      </p:sp>
      <p:sp>
        <p:nvSpPr>
          <p:cNvPr id="86" name="Google Shape;86;p9"/>
          <p:cNvSpPr/>
          <p:nvPr/>
        </p:nvSpPr>
        <p:spPr>
          <a:xfrm>
            <a:off x="505050" y="3722775"/>
            <a:ext cx="917700" cy="3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sp>
        <p:nvSpPr>
          <p:cNvPr id="87" name="Google Shape;87;p9"/>
          <p:cNvSpPr/>
          <p:nvPr/>
        </p:nvSpPr>
        <p:spPr>
          <a:xfrm>
            <a:off x="2853088" y="3515250"/>
            <a:ext cx="917700" cy="35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sp>
        <p:nvSpPr>
          <p:cNvPr id="88" name="Google Shape;88;p9"/>
          <p:cNvSpPr/>
          <p:nvPr/>
        </p:nvSpPr>
        <p:spPr>
          <a:xfrm>
            <a:off x="2220625" y="4629750"/>
            <a:ext cx="917700" cy="26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Resource</a:t>
            </a:r>
            <a:endParaRPr sz="800"/>
          </a:p>
        </p:txBody>
      </p:sp>
      <p:cxnSp>
        <p:nvCxnSpPr>
          <p:cNvPr id="89" name="Google Shape;89;p9"/>
          <p:cNvCxnSpPr/>
          <p:nvPr/>
        </p:nvCxnSpPr>
        <p:spPr>
          <a:xfrm>
            <a:off x="1422740" y="4012505"/>
            <a:ext cx="223800" cy="128700"/>
          </a:xfrm>
          <a:prstGeom prst="straightConnector1">
            <a:avLst/>
          </a:prstGeom>
          <a:noFill/>
          <a:ln cap="flat" cmpd="sng" w="9525">
            <a:solidFill>
              <a:schemeClr val="dk2"/>
            </a:solidFill>
            <a:prstDash val="solid"/>
            <a:round/>
            <a:headEnd len="med" w="med" type="none"/>
            <a:tailEnd len="med" w="med" type="triangle"/>
          </a:ln>
        </p:spPr>
      </p:cxnSp>
      <p:cxnSp>
        <p:nvCxnSpPr>
          <p:cNvPr id="90" name="Google Shape;90;p9"/>
          <p:cNvCxnSpPr/>
          <p:nvPr/>
        </p:nvCxnSpPr>
        <p:spPr>
          <a:xfrm rot="10800000">
            <a:off x="1467325" y="3881400"/>
            <a:ext cx="272400" cy="132900"/>
          </a:xfrm>
          <a:prstGeom prst="straightConnector1">
            <a:avLst/>
          </a:prstGeom>
          <a:noFill/>
          <a:ln cap="flat" cmpd="sng" w="9525">
            <a:solidFill>
              <a:schemeClr val="dk2"/>
            </a:solidFill>
            <a:prstDash val="solid"/>
            <a:round/>
            <a:headEnd len="med" w="med" type="none"/>
            <a:tailEnd len="med" w="med" type="triangle"/>
          </a:ln>
        </p:spPr>
      </p:cxnSp>
      <p:cxnSp>
        <p:nvCxnSpPr>
          <p:cNvPr id="91" name="Google Shape;91;p9"/>
          <p:cNvCxnSpPr/>
          <p:nvPr/>
        </p:nvCxnSpPr>
        <p:spPr>
          <a:xfrm flipH="1" rot="10800000">
            <a:off x="2641294" y="3817417"/>
            <a:ext cx="211800" cy="169500"/>
          </a:xfrm>
          <a:prstGeom prst="straightConnector1">
            <a:avLst/>
          </a:prstGeom>
          <a:noFill/>
          <a:ln cap="flat" cmpd="sng" w="9525">
            <a:solidFill>
              <a:schemeClr val="dk2"/>
            </a:solidFill>
            <a:prstDash val="solid"/>
            <a:round/>
            <a:headEnd len="med" w="med" type="none"/>
            <a:tailEnd len="med" w="med" type="triangle"/>
          </a:ln>
        </p:spPr>
      </p:cxnSp>
      <p:cxnSp>
        <p:nvCxnSpPr>
          <p:cNvPr id="92" name="Google Shape;92;p9"/>
          <p:cNvCxnSpPr/>
          <p:nvPr/>
        </p:nvCxnSpPr>
        <p:spPr>
          <a:xfrm flipH="1">
            <a:off x="2836250" y="3881400"/>
            <a:ext cx="205500" cy="188700"/>
          </a:xfrm>
          <a:prstGeom prst="straightConnector1">
            <a:avLst/>
          </a:prstGeom>
          <a:noFill/>
          <a:ln cap="flat" cmpd="sng" w="9525">
            <a:solidFill>
              <a:schemeClr val="dk2"/>
            </a:solidFill>
            <a:prstDash val="solid"/>
            <a:round/>
            <a:headEnd len="med" w="med" type="none"/>
            <a:tailEnd len="med" w="med" type="triangle"/>
          </a:ln>
        </p:spPr>
      </p:cxnSp>
      <p:cxnSp>
        <p:nvCxnSpPr>
          <p:cNvPr id="93" name="Google Shape;93;p9"/>
          <p:cNvCxnSpPr/>
          <p:nvPr/>
        </p:nvCxnSpPr>
        <p:spPr>
          <a:xfrm rot="10800000">
            <a:off x="2565100" y="4411600"/>
            <a:ext cx="76200" cy="125100"/>
          </a:xfrm>
          <a:prstGeom prst="straightConnector1">
            <a:avLst/>
          </a:prstGeom>
          <a:noFill/>
          <a:ln cap="flat" cmpd="sng" w="9525">
            <a:solidFill>
              <a:schemeClr val="dk2"/>
            </a:solidFill>
            <a:prstDash val="solid"/>
            <a:round/>
            <a:headEnd len="med" w="med" type="none"/>
            <a:tailEnd len="med" w="med" type="triangle"/>
          </a:ln>
        </p:spPr>
      </p:cxnSp>
      <p:cxnSp>
        <p:nvCxnSpPr>
          <p:cNvPr id="94" name="Google Shape;94;p9"/>
          <p:cNvCxnSpPr/>
          <p:nvPr/>
        </p:nvCxnSpPr>
        <p:spPr>
          <a:xfrm>
            <a:off x="2434419" y="4403955"/>
            <a:ext cx="87600" cy="168600"/>
          </a:xfrm>
          <a:prstGeom prst="straightConnector1">
            <a:avLst/>
          </a:prstGeom>
          <a:noFill/>
          <a:ln cap="flat" cmpd="sng" w="9525">
            <a:solidFill>
              <a:schemeClr val="dk2"/>
            </a:solidFill>
            <a:prstDash val="solid"/>
            <a:round/>
            <a:headEnd len="med" w="med" type="none"/>
            <a:tailEnd len="med" w="med" type="triangle"/>
          </a:ln>
        </p:spPr>
      </p:cxnSp>
      <p:sp>
        <p:nvSpPr>
          <p:cNvPr id="95" name="Google Shape;95;p9"/>
          <p:cNvSpPr/>
          <p:nvPr/>
        </p:nvSpPr>
        <p:spPr>
          <a:xfrm rot="5400000">
            <a:off x="4303788" y="3807825"/>
            <a:ext cx="398700" cy="1098600"/>
          </a:xfrm>
          <a:prstGeom prst="up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txBox="1"/>
          <p:nvPr/>
        </p:nvSpPr>
        <p:spPr>
          <a:xfrm>
            <a:off x="5514325" y="2816775"/>
            <a:ext cx="2592300" cy="2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dk1"/>
                </a:solidFill>
              </a:rPr>
              <a:t>Revised Model</a:t>
            </a:r>
            <a:endParaRPr u="sng">
              <a:solidFill>
                <a:schemeClr val="dk1"/>
              </a:solidFill>
            </a:endParaRPr>
          </a:p>
        </p:txBody>
      </p:sp>
      <p:sp>
        <p:nvSpPr>
          <p:cNvPr id="97" name="Google Shape;97;p9"/>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0"/>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Related Background Work</a:t>
            </a:r>
            <a:endParaRPr/>
          </a:p>
        </p:txBody>
      </p:sp>
      <p:sp>
        <p:nvSpPr>
          <p:cNvPr id="103" name="Google Shape;103;p10"/>
          <p:cNvSpPr txBox="1"/>
          <p:nvPr>
            <p:ph idx="1" type="body"/>
          </p:nvPr>
        </p:nvSpPr>
        <p:spPr>
          <a:xfrm>
            <a:off x="679941" y="1077516"/>
            <a:ext cx="8260800" cy="3751800"/>
          </a:xfrm>
          <a:prstGeom prst="rect">
            <a:avLst/>
          </a:prstGeom>
        </p:spPr>
        <p:txBody>
          <a:bodyPr anchorCtr="0" anchor="t" bIns="39550" lIns="79125" spcFirstLastPara="1" rIns="79125" wrap="square" tIns="39550">
            <a:noAutofit/>
          </a:bodyPr>
          <a:lstStyle/>
          <a:p>
            <a:pPr indent="-330200" lvl="0" marL="457200" rtl="0" algn="l">
              <a:spcBef>
                <a:spcPts val="0"/>
              </a:spcBef>
              <a:spcAft>
                <a:spcPts val="0"/>
              </a:spcAft>
              <a:buSzPts val="1600"/>
              <a:buChar char="▪"/>
            </a:pPr>
            <a:r>
              <a:rPr lang="en"/>
              <a:t>Published Course Manuals</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Online Blogs and Articles</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Peer Course Reviews  </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Experience from Other Students </a:t>
            </a:r>
            <a:endParaRPr/>
          </a:p>
        </p:txBody>
      </p:sp>
      <p:sp>
        <p:nvSpPr>
          <p:cNvPr id="104" name="Google Shape;104;p10"/>
          <p:cNvSpPr txBox="1"/>
          <p:nvPr/>
        </p:nvSpPr>
        <p:spPr>
          <a:xfrm>
            <a:off x="658100" y="4520050"/>
            <a:ext cx="8009700" cy="346200"/>
          </a:xfrm>
          <a:prstGeom prst="rect">
            <a:avLst/>
          </a:prstGeom>
          <a:solidFill>
            <a:srgbClr val="3658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Each of these come with their own major drawbacks, but all are time consuming to utilize</a:t>
            </a:r>
            <a:endParaRPr>
              <a:solidFill>
                <a:schemeClr val="lt1"/>
              </a:solidFill>
            </a:endParaRPr>
          </a:p>
        </p:txBody>
      </p:sp>
      <p:sp>
        <p:nvSpPr>
          <p:cNvPr id="105" name="Google Shape;105;p10"/>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1"/>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Our System aims to fill the gaps in the current Ecosystem</a:t>
            </a:r>
            <a:endParaRPr/>
          </a:p>
        </p:txBody>
      </p:sp>
      <p:graphicFrame>
        <p:nvGraphicFramePr>
          <p:cNvPr id="111" name="Google Shape;111;p11"/>
          <p:cNvGraphicFramePr/>
          <p:nvPr/>
        </p:nvGraphicFramePr>
        <p:xfrm>
          <a:off x="377625" y="1130450"/>
          <a:ext cx="3000000" cy="3000000"/>
        </p:xfrm>
        <a:graphic>
          <a:graphicData uri="http://schemas.openxmlformats.org/drawingml/2006/table">
            <a:tbl>
              <a:tblPr>
                <a:noFill/>
                <a:tableStyleId>{750B3D6C-2BBA-4C8A-AF23-0F593F65D347}</a:tableStyleId>
              </a:tblPr>
              <a:tblGrid>
                <a:gridCol w="2101925"/>
                <a:gridCol w="2101925"/>
                <a:gridCol w="2101925"/>
                <a:gridCol w="2101925"/>
              </a:tblGrid>
              <a:tr h="606300">
                <a:tc>
                  <a:txBody>
                    <a:bodyPr>
                      <a:noAutofit/>
                    </a:bodyPr>
                    <a:lstStyle/>
                    <a:p>
                      <a:pPr indent="0" lvl="0" marL="0" rtl="0" algn="ctr">
                        <a:spcBef>
                          <a:spcPts val="0"/>
                        </a:spcBef>
                        <a:spcAft>
                          <a:spcPts val="0"/>
                        </a:spcAft>
                        <a:buNone/>
                      </a:pPr>
                      <a:r>
                        <a:rPr lang="en"/>
                        <a:t>Resource</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Interactive</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Available</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Authoritative*</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687225">
                <a:tc>
                  <a:txBody>
                    <a:bodyPr>
                      <a:noAutofit/>
                    </a:bodyPr>
                    <a:lstStyle/>
                    <a:p>
                      <a:pPr indent="0" lvl="0" marL="0" rtl="0" algn="l">
                        <a:spcBef>
                          <a:spcPts val="0"/>
                        </a:spcBef>
                        <a:spcAft>
                          <a:spcPts val="0"/>
                        </a:spcAft>
                        <a:buNone/>
                      </a:pPr>
                      <a:r>
                        <a:rPr lang="en"/>
                        <a:t>Traditional Advisor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687225">
                <a:tc>
                  <a:txBody>
                    <a:bodyPr>
                      <a:noAutofit/>
                    </a:bodyPr>
                    <a:lstStyle/>
                    <a:p>
                      <a:pPr indent="0" lvl="0" marL="0" rtl="0" algn="l">
                        <a:spcBef>
                          <a:spcPts val="0"/>
                        </a:spcBef>
                        <a:spcAft>
                          <a:spcPts val="0"/>
                        </a:spcAft>
                        <a:buNone/>
                      </a:pPr>
                      <a:r>
                        <a:rPr lang="en"/>
                        <a:t>Registrar / Department Materials</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687225">
                <a:tc>
                  <a:txBody>
                    <a:bodyPr>
                      <a:noAutofit/>
                    </a:bodyPr>
                    <a:lstStyle/>
                    <a:p>
                      <a:pPr indent="0" lvl="0" marL="0" rtl="0" algn="l">
                        <a:spcBef>
                          <a:spcPts val="0"/>
                        </a:spcBef>
                        <a:spcAft>
                          <a:spcPts val="0"/>
                        </a:spcAft>
                        <a:buNone/>
                      </a:pPr>
                      <a:r>
                        <a:rPr lang="en"/>
                        <a:t>Peer Guidance</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687225">
                <a:tc>
                  <a:txBody>
                    <a:bodyPr>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Our KRR System</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112" name="Google Shape;112;p11"/>
          <p:cNvSpPr/>
          <p:nvPr/>
        </p:nvSpPr>
        <p:spPr>
          <a:xfrm>
            <a:off x="3305450" y="2480975"/>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11"/>
          <p:cNvCxnSpPr/>
          <p:nvPr/>
        </p:nvCxnSpPr>
        <p:spPr>
          <a:xfrm>
            <a:off x="2459175" y="1191300"/>
            <a:ext cx="0" cy="3402900"/>
          </a:xfrm>
          <a:prstGeom prst="straightConnector1">
            <a:avLst/>
          </a:prstGeom>
          <a:noFill/>
          <a:ln cap="flat" cmpd="sng" w="9525">
            <a:solidFill>
              <a:schemeClr val="dk2"/>
            </a:solidFill>
            <a:prstDash val="solid"/>
            <a:round/>
            <a:headEnd len="med" w="med" type="none"/>
            <a:tailEnd len="med" w="med" type="none"/>
          </a:ln>
        </p:spPr>
      </p:cxnSp>
      <p:cxnSp>
        <p:nvCxnSpPr>
          <p:cNvPr id="114" name="Google Shape;114;p11"/>
          <p:cNvCxnSpPr/>
          <p:nvPr/>
        </p:nvCxnSpPr>
        <p:spPr>
          <a:xfrm flipH="1" rot="10800000">
            <a:off x="455425" y="1653163"/>
            <a:ext cx="8252100" cy="177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11"/>
          <p:cNvSpPr/>
          <p:nvPr/>
        </p:nvSpPr>
        <p:spPr>
          <a:xfrm>
            <a:off x="3230150" y="1801100"/>
            <a:ext cx="536700" cy="469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3230150" y="3197750"/>
            <a:ext cx="536700" cy="469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3230150" y="4015850"/>
            <a:ext cx="536700" cy="469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1"/>
          <p:cNvCxnSpPr/>
          <p:nvPr/>
        </p:nvCxnSpPr>
        <p:spPr>
          <a:xfrm flipH="1" rot="10800000">
            <a:off x="355025" y="3887900"/>
            <a:ext cx="8355900" cy="87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11"/>
          <p:cNvSpPr/>
          <p:nvPr/>
        </p:nvSpPr>
        <p:spPr>
          <a:xfrm>
            <a:off x="5414800" y="1736750"/>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5414800" y="3179300"/>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5414800" y="2458025"/>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5339500" y="4015850"/>
            <a:ext cx="536700" cy="469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7544100" y="4015850"/>
            <a:ext cx="536700" cy="469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7581750" y="1736750"/>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7524150" y="2471850"/>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7581750" y="3206963"/>
            <a:ext cx="461400" cy="506700"/>
          </a:xfrm>
          <a:prstGeom prst="chord">
            <a:avLst>
              <a:gd fmla="val 2700000" name="adj1"/>
              <a:gd fmla="val 1458012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28" name="Google Shape;128;p11"/>
          <p:cNvSpPr txBox="1"/>
          <p:nvPr/>
        </p:nvSpPr>
        <p:spPr>
          <a:xfrm>
            <a:off x="45225" y="4707875"/>
            <a:ext cx="25923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 Definite answers can be examined</a:t>
            </a:r>
            <a:endParaRPr sz="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2"/>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Essential Representation</a:t>
            </a:r>
            <a:endParaRPr/>
          </a:p>
        </p:txBody>
      </p:sp>
      <p:sp>
        <p:nvSpPr>
          <p:cNvPr id="134" name="Google Shape;134;p12"/>
          <p:cNvSpPr txBox="1"/>
          <p:nvPr>
            <p:ph idx="1" type="body"/>
          </p:nvPr>
        </p:nvSpPr>
        <p:spPr>
          <a:xfrm>
            <a:off x="679950" y="1077525"/>
            <a:ext cx="8260800" cy="3751800"/>
          </a:xfrm>
          <a:prstGeom prst="rect">
            <a:avLst/>
          </a:prstGeom>
        </p:spPr>
        <p:txBody>
          <a:bodyPr anchorCtr="0" anchor="t" bIns="39550" lIns="79125" spcFirstLastPara="1" rIns="79125" wrap="square" tIns="39550">
            <a:noAutofit/>
          </a:bodyPr>
          <a:lstStyle/>
          <a:p>
            <a:pPr indent="0" lvl="0" marL="0" rtl="0" algn="l">
              <a:spcBef>
                <a:spcPts val="0"/>
              </a:spcBef>
              <a:spcAft>
                <a:spcPts val="500"/>
              </a:spcAft>
              <a:buNone/>
            </a:pPr>
            <a:r>
              <a:rPr lang="en" sz="1800"/>
              <a:t>After first trying to create our own representation, we landed on augmenting the available representation in Companions</a:t>
            </a:r>
            <a:endParaRPr sz="1800"/>
          </a:p>
        </p:txBody>
      </p:sp>
      <p:sp>
        <p:nvSpPr>
          <p:cNvPr id="135" name="Google Shape;135;p12"/>
          <p:cNvSpPr/>
          <p:nvPr/>
        </p:nvSpPr>
        <p:spPr>
          <a:xfrm>
            <a:off x="191825" y="1828550"/>
            <a:ext cx="5603100" cy="2943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NUCourse-CS</a:t>
            </a:r>
            <a:endParaRPr/>
          </a:p>
        </p:txBody>
      </p:sp>
      <p:sp>
        <p:nvSpPr>
          <p:cNvPr id="136" name="Google Shape;136;p12"/>
          <p:cNvSpPr/>
          <p:nvPr/>
        </p:nvSpPr>
        <p:spPr>
          <a:xfrm>
            <a:off x="2908225" y="2459900"/>
            <a:ext cx="1999200" cy="1681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ArtificialIntelligence</a:t>
            </a:r>
            <a:endParaRPr sz="1100"/>
          </a:p>
          <a:p>
            <a:pPr indent="0" lvl="0" marL="0" rtl="0" algn="l">
              <a:spcBef>
                <a:spcPts val="0"/>
              </a:spcBef>
              <a:spcAft>
                <a:spcPts val="0"/>
              </a:spcAft>
              <a:buNone/>
            </a:pPr>
            <a:r>
              <a:rPr lang="en" sz="1100"/>
              <a:t>Programming-</a:t>
            </a:r>
            <a:endParaRPr sz="1100"/>
          </a:p>
          <a:p>
            <a:pPr indent="0" lvl="0" marL="0" rtl="0" algn="l">
              <a:spcBef>
                <a:spcPts val="0"/>
              </a:spcBef>
              <a:spcAft>
                <a:spcPts val="0"/>
              </a:spcAft>
              <a:buNone/>
            </a:pPr>
            <a:r>
              <a:rPr lang="en" sz="1100"/>
              <a:t>Fall2018</a:t>
            </a:r>
            <a:endParaRPr sz="1100"/>
          </a:p>
        </p:txBody>
      </p:sp>
      <p:cxnSp>
        <p:nvCxnSpPr>
          <p:cNvPr id="137" name="Google Shape;137;p12"/>
          <p:cNvCxnSpPr/>
          <p:nvPr/>
        </p:nvCxnSpPr>
        <p:spPr>
          <a:xfrm flipH="1" rot="10800000">
            <a:off x="4850600" y="2352800"/>
            <a:ext cx="1567500" cy="62460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2"/>
          <p:cNvSpPr txBox="1"/>
          <p:nvPr/>
        </p:nvSpPr>
        <p:spPr>
          <a:xfrm rot="-1141223">
            <a:off x="4995350" y="2316710"/>
            <a:ext cx="1504121"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courseTopic</a:t>
            </a:r>
            <a:endParaRPr/>
          </a:p>
        </p:txBody>
      </p:sp>
      <p:cxnSp>
        <p:nvCxnSpPr>
          <p:cNvPr id="139" name="Google Shape;139;p12"/>
          <p:cNvCxnSpPr/>
          <p:nvPr/>
        </p:nvCxnSpPr>
        <p:spPr>
          <a:xfrm flipH="1" rot="10800000">
            <a:off x="4952850" y="3299400"/>
            <a:ext cx="2726100" cy="285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2"/>
          <p:cNvSpPr txBox="1"/>
          <p:nvPr/>
        </p:nvSpPr>
        <p:spPr>
          <a:xfrm rot="1371">
            <a:off x="5984835" y="2997621"/>
            <a:ext cx="15042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courseInstructor</a:t>
            </a:r>
            <a:endParaRPr/>
          </a:p>
        </p:txBody>
      </p:sp>
      <p:sp>
        <p:nvSpPr>
          <p:cNvPr id="141" name="Google Shape;141;p12"/>
          <p:cNvSpPr/>
          <p:nvPr/>
        </p:nvSpPr>
        <p:spPr>
          <a:xfrm>
            <a:off x="6418100" y="1601400"/>
            <a:ext cx="1521600" cy="1187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Computer</a:t>
            </a:r>
            <a:endParaRPr sz="1100"/>
          </a:p>
          <a:p>
            <a:pPr indent="0" lvl="0" marL="0" rtl="0" algn="l">
              <a:spcBef>
                <a:spcPts val="0"/>
              </a:spcBef>
              <a:spcAft>
                <a:spcPts val="0"/>
              </a:spcAft>
              <a:buNone/>
            </a:pPr>
            <a:r>
              <a:rPr lang="en" sz="1100"/>
              <a:t>Science-Topic</a:t>
            </a:r>
            <a:endParaRPr sz="1100"/>
          </a:p>
        </p:txBody>
      </p:sp>
      <p:sp>
        <p:nvSpPr>
          <p:cNvPr id="142" name="Google Shape;142;p12"/>
          <p:cNvSpPr/>
          <p:nvPr/>
        </p:nvSpPr>
        <p:spPr>
          <a:xfrm>
            <a:off x="7678950" y="2571750"/>
            <a:ext cx="1363200" cy="1150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Chris</a:t>
            </a:r>
            <a:endParaRPr sz="1200"/>
          </a:p>
          <a:p>
            <a:pPr indent="0" lvl="0" marL="0" rtl="0" algn="l">
              <a:spcBef>
                <a:spcPts val="0"/>
              </a:spcBef>
              <a:spcAft>
                <a:spcPts val="0"/>
              </a:spcAft>
              <a:buNone/>
            </a:pPr>
            <a:r>
              <a:rPr lang="en" sz="1200"/>
              <a:t>Riesbeck</a:t>
            </a:r>
            <a:endParaRPr sz="1200"/>
          </a:p>
        </p:txBody>
      </p:sp>
      <p:cxnSp>
        <p:nvCxnSpPr>
          <p:cNvPr id="143" name="Google Shape;143;p12"/>
          <p:cNvCxnSpPr>
            <a:stCxn id="136" idx="5"/>
            <a:endCxn id="144" idx="2"/>
          </p:cNvCxnSpPr>
          <p:nvPr/>
        </p:nvCxnSpPr>
        <p:spPr>
          <a:xfrm>
            <a:off x="4614649" y="3894894"/>
            <a:ext cx="2194200" cy="421200"/>
          </a:xfrm>
          <a:prstGeom prst="straightConnector1">
            <a:avLst/>
          </a:prstGeom>
          <a:noFill/>
          <a:ln cap="flat" cmpd="sng" w="9525">
            <a:solidFill>
              <a:schemeClr val="dk2"/>
            </a:solidFill>
            <a:prstDash val="solid"/>
            <a:round/>
            <a:headEnd len="med" w="med" type="none"/>
            <a:tailEnd len="med" w="med" type="none"/>
          </a:ln>
        </p:spPr>
      </p:cxnSp>
      <p:sp>
        <p:nvSpPr>
          <p:cNvPr id="145" name="Google Shape;145;p12"/>
          <p:cNvSpPr txBox="1"/>
          <p:nvPr/>
        </p:nvSpPr>
        <p:spPr>
          <a:xfrm rot="665384">
            <a:off x="4947275" y="3821642"/>
            <a:ext cx="1821717" cy="3741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courseTimeString</a:t>
            </a:r>
            <a:endParaRPr/>
          </a:p>
        </p:txBody>
      </p:sp>
      <p:sp>
        <p:nvSpPr>
          <p:cNvPr id="144" name="Google Shape;144;p12"/>
          <p:cNvSpPr/>
          <p:nvPr/>
        </p:nvSpPr>
        <p:spPr>
          <a:xfrm>
            <a:off x="6808850" y="3722100"/>
            <a:ext cx="1654500" cy="11877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"Monday, Wednesday, and Friday from 11:00 am to 11:50 am"</a:t>
            </a:r>
            <a:endParaRPr sz="1000"/>
          </a:p>
        </p:txBody>
      </p:sp>
      <p:sp>
        <p:nvSpPr>
          <p:cNvPr id="146" name="Google Shape;146;p12"/>
          <p:cNvSpPr/>
          <p:nvPr/>
        </p:nvSpPr>
        <p:spPr>
          <a:xfrm>
            <a:off x="2220925" y="2081800"/>
            <a:ext cx="687300" cy="6246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47" name="Google Shape;147;p12"/>
          <p:cNvSpPr/>
          <p:nvPr/>
        </p:nvSpPr>
        <p:spPr>
          <a:xfrm>
            <a:off x="2361950" y="4003650"/>
            <a:ext cx="687300" cy="6246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48" name="Google Shape;148;p12"/>
          <p:cNvSpPr/>
          <p:nvPr/>
        </p:nvSpPr>
        <p:spPr>
          <a:xfrm>
            <a:off x="1264850" y="3722100"/>
            <a:ext cx="687300" cy="6246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49" name="Google Shape;149;p12"/>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3"/>
          <p:cNvSpPr txBox="1"/>
          <p:nvPr>
            <p:ph type="title"/>
          </p:nvPr>
        </p:nvSpPr>
        <p:spPr>
          <a:xfrm>
            <a:off x="679941" y="33338"/>
            <a:ext cx="8260800" cy="809700"/>
          </a:xfrm>
          <a:prstGeom prst="rect">
            <a:avLst/>
          </a:prstGeom>
        </p:spPr>
        <p:txBody>
          <a:bodyPr anchorCtr="0" anchor="b" bIns="39550" lIns="79125" spcFirstLastPara="1" rIns="79125" wrap="square" tIns="39550">
            <a:noAutofit/>
          </a:bodyPr>
          <a:lstStyle/>
          <a:p>
            <a:pPr indent="0" lvl="0" marL="0" rtl="0" algn="l">
              <a:spcBef>
                <a:spcPts val="0"/>
              </a:spcBef>
              <a:spcAft>
                <a:spcPts val="0"/>
              </a:spcAft>
              <a:buNone/>
            </a:pPr>
            <a:r>
              <a:rPr lang="en"/>
              <a:t>Essential Reasoning</a:t>
            </a:r>
            <a:endParaRPr/>
          </a:p>
        </p:txBody>
      </p:sp>
      <p:sp>
        <p:nvSpPr>
          <p:cNvPr id="155" name="Google Shape;155;p13"/>
          <p:cNvSpPr txBox="1"/>
          <p:nvPr>
            <p:ph idx="1" type="body"/>
          </p:nvPr>
        </p:nvSpPr>
        <p:spPr>
          <a:xfrm>
            <a:off x="679941" y="1077516"/>
            <a:ext cx="8260800" cy="3751800"/>
          </a:xfrm>
          <a:prstGeom prst="rect">
            <a:avLst/>
          </a:prstGeom>
        </p:spPr>
        <p:txBody>
          <a:bodyPr anchorCtr="0" anchor="t" bIns="39550" lIns="79125" spcFirstLastPara="1" rIns="79125" wrap="square" tIns="39550">
            <a:noAutofit/>
          </a:bodyPr>
          <a:lstStyle/>
          <a:p>
            <a:pPr indent="-330200" lvl="0" marL="457200" rtl="0" algn="l">
              <a:spcBef>
                <a:spcPts val="0"/>
              </a:spcBef>
              <a:spcAft>
                <a:spcPts val="0"/>
              </a:spcAft>
              <a:buSzPts val="1600"/>
              <a:buChar char="▪"/>
            </a:pPr>
            <a:r>
              <a:rPr lang="en"/>
              <a:t>Is the course available for a given quarter? </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I liked a given course. What other courses are similar? </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I liked a given Professor. What other courses should I take?</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I have these courses in mind for next quarter. Do their times collide? </a:t>
            </a:r>
            <a:endParaRPr/>
          </a:p>
          <a:p>
            <a:pPr indent="0" lvl="0" marL="457200" rtl="0" algn="l">
              <a:spcBef>
                <a:spcPts val="500"/>
              </a:spcBef>
              <a:spcAft>
                <a:spcPts val="0"/>
              </a:spcAft>
              <a:buNone/>
            </a:pPr>
            <a:r>
              <a:t/>
            </a:r>
            <a:endParaRPr/>
          </a:p>
          <a:p>
            <a:pPr indent="-330200" lvl="0" marL="457200" rtl="0" algn="l">
              <a:spcBef>
                <a:spcPts val="500"/>
              </a:spcBef>
              <a:spcAft>
                <a:spcPts val="0"/>
              </a:spcAft>
              <a:buSzPts val="1600"/>
              <a:buChar char="▪"/>
            </a:pPr>
            <a:r>
              <a:rPr lang="en"/>
              <a:t>Is the quarter schedule that I have good for me? </a:t>
            </a:r>
            <a:endParaRPr/>
          </a:p>
          <a:p>
            <a:pPr indent="0" lvl="0" marL="45720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156" name="Google Shape;156;p13"/>
          <p:cNvSpPr txBox="1"/>
          <p:nvPr>
            <p:ph idx="1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4"/>
          <p:cNvSpPr txBox="1"/>
          <p:nvPr>
            <p:ph type="ctrTitle"/>
          </p:nvPr>
        </p:nvSpPr>
        <p:spPr>
          <a:xfrm>
            <a:off x="-5850" y="1932438"/>
            <a:ext cx="9155700" cy="1278600"/>
          </a:xfrm>
          <a:prstGeom prst="rect">
            <a:avLst/>
          </a:prstGeom>
        </p:spPr>
        <p:txBody>
          <a:bodyPr anchorCtr="0" anchor="ctr" bIns="39550" lIns="79125" spcFirstLastPara="1" rIns="79125" wrap="square" tIns="39550">
            <a:noAutofit/>
          </a:bodyPr>
          <a:lstStyle/>
          <a:p>
            <a:pPr indent="0" lvl="0" marL="0" rtl="0" algn="ctr">
              <a:lnSpc>
                <a:spcPct val="100000"/>
              </a:lnSpc>
              <a:spcBef>
                <a:spcPts val="0"/>
              </a:spcBef>
              <a:spcAft>
                <a:spcPts val="0"/>
              </a:spcAft>
              <a:buNone/>
            </a:pPr>
            <a:r>
              <a:rPr lang="en"/>
              <a:t>High Level Demo - Core Reasoning</a:t>
            </a:r>
            <a:endParaRPr/>
          </a:p>
        </p:txBody>
      </p:sp>
      <p:sp>
        <p:nvSpPr>
          <p:cNvPr id="162" name="Google Shape;162;p14"/>
          <p:cNvSpPr txBox="1"/>
          <p:nvPr>
            <p:ph idx="12" type="sldNum"/>
          </p:nvPr>
        </p:nvSpPr>
        <p:spPr>
          <a:xfrm>
            <a:off x="8556784" y="4749851"/>
            <a:ext cx="548700" cy="393600"/>
          </a:xfrm>
          <a:prstGeom prst="rect">
            <a:avLst/>
          </a:prstGeom>
        </p:spPr>
        <p:txBody>
          <a:bodyPr anchorCtr="0" anchor="t" bIns="39550" lIns="79125" spcFirstLastPara="1" rIns="79125" wrap="square" tIns="3955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3" name="Google Shape;163;p14"/>
          <p:cNvSpPr txBox="1"/>
          <p:nvPr>
            <p:ph idx="2" type="sldNum"/>
          </p:nvPr>
        </p:nvSpPr>
        <p:spPr>
          <a:xfrm>
            <a:off x="-151640" y="4979404"/>
            <a:ext cx="586200" cy="164100"/>
          </a:xfrm>
          <a:prstGeom prst="rect">
            <a:avLst/>
          </a:prstGeom>
        </p:spPr>
        <p:txBody>
          <a:bodyPr anchorCtr="0" anchor="ctr" bIns="39550" lIns="79125" spcFirstLastPara="1" rIns="79125" wrap="square" tIns="39550">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a:themeElements>
    <a:clrScheme name="CADENT STANDARD">
      <a:dk1>
        <a:srgbClr val="091163"/>
      </a:dk1>
      <a:lt1>
        <a:srgbClr val="FFFFFF"/>
      </a:lt1>
      <a:dk2>
        <a:srgbClr val="091163"/>
      </a:dk2>
      <a:lt2>
        <a:srgbClr val="FFFFFF"/>
      </a:lt2>
      <a:accent1>
        <a:srgbClr val="091163"/>
      </a:accent1>
      <a:accent2>
        <a:srgbClr val="09759B"/>
      </a:accent2>
      <a:accent3>
        <a:srgbClr val="99CCFF"/>
      </a:accent3>
      <a:accent4>
        <a:srgbClr val="FF0000"/>
      </a:accent4>
      <a:accent5>
        <a:srgbClr val="88ABD8"/>
      </a:accent5>
      <a:accent6>
        <a:srgbClr val="4AB0BE"/>
      </a:accent6>
      <a:hlink>
        <a:srgbClr val="92D050"/>
      </a:hlink>
      <a:folHlink>
        <a:srgbClr val="7171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